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FA"/>
    <a:srgbClr val="ECF1F8"/>
    <a:srgbClr val="FF5050"/>
    <a:srgbClr val="D6EE60"/>
    <a:srgbClr val="DFF282"/>
    <a:srgbClr val="FFFF66"/>
    <a:srgbClr val="EAFD77"/>
    <a:srgbClr val="CBEA2E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32" autoAdjust="0"/>
  </p:normalViewPr>
  <p:slideViewPr>
    <p:cSldViewPr>
      <p:cViewPr>
        <p:scale>
          <a:sx n="25" d="100"/>
          <a:sy n="25" d="100"/>
        </p:scale>
        <p:origin x="-124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AA52A-F514-4567-BF83-B525A3C893E4}" type="datetimeFigureOut">
              <a:rPr lang="es-ES" smtClean="0"/>
              <a:pPr/>
              <a:t>10/02/2014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F8615-C2F8-4C95-9410-DCF9F6D867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oficios+animados+gif&amp;source=images&amp;cd=&amp;cad=rja&amp;docid=oewJG4Nz8Vnb3M&amp;tbnid=rNn8uLaRKgjN-M:&amp;ved=0CAUQjRw&amp;url=http://web.educastur.princast.es/cursos/cursowqp/aplic/09035/wq.htm&amp;ei=BHkQUfmwCIGS9QSJ74HoDA&amp;bvm=bv.41867550,d.eWU&amp;psig=AFQjCNEp6exhYbsQUruj9qGX6iQNPrMLJA&amp;ust=136012044103949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google.es/url?sa=i&amp;rct=j&amp;q=interrogantes&amp;source=images&amp;cd=&amp;cad=rja&amp;docid=PDJedHyeDIMTWM&amp;tbnid=etQE1bMiRsCK4M:&amp;ved=0CAUQjRw&amp;url=http://es.123rf.com/photo_9393962_bobby-se-pregunta-sobre-un-problema-que-no-puede-resolver-gran-interrogante.html&amp;ei=znkQUdaQM4WE8ATX6YFg&amp;bvm=bv.41867550,d.eWU&amp;psig=AFQjCNEDWLO1EiNI_KL0ay3MYq1XHF3-5g&amp;ust=1360120551617227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es/url?sa=i&amp;rct=j&amp;q=flechas+animados&amp;source=images&amp;cd=&amp;docid=2S0RL35lOrqN3M&amp;tbnid=ewm8QOR6Pi8cHM:&amp;ved=0CAUQjRw&amp;url=http://es.123rf.com/photo_15373530_personaje-de-dibujos-animados-orange-distribuye-carpetas-en-el-fondo-blanco-con-las-flechas-verdes.html&amp;ei=l3oQUYebKoG69QSLrIGQDw&amp;bvm=bv.41867550,d.eWU&amp;psig=AFQjCNHRDiE2frU4tqb1ZqlsmmEDMydx9w&amp;ust=136012083990445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deportes+animados&amp;source=images&amp;cd=&amp;cad=rja&amp;docid=K2Zd_9Xr6GJKEM&amp;tbnid=Fan4TpcWchEJ4M:&amp;ved=0CAUQjRw&amp;url=http://es.123rf.com/photo_13484193_de-dibujos-animados-icono-del-deporte.html&amp;ei=34AQUYrSOI6-9QT08IDICg&amp;bvm=bv.41867550,d.eWU&amp;psig=AFQjCNE-Nm-_1ZYIp_Zvdhs4ggggwcp-6g&amp;ust=1360122429467844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www.google.es/url?sa=i&amp;rct=j&amp;q=ideas+animados&amp;source=images&amp;cd=&amp;docid=CH9r3C0BcYc-JM&amp;tbnid=CrY0GCxWqDi7wM:&amp;ved=0CAUQjRw&amp;url=http://es.123rf.com/photo_10040361_ilustracion-vectorial-de-dibujos-animados-hombre-lindo-con-una-idea-brillante-despues-de-una-lluvia-.html&amp;ei=OoQQUZXlIIXO9ASkv4HIDA&amp;bvm=bv.41867550,d.eWU&amp;psig=AFQjCNFpGKefI-6bdMKBATOWDpo0Zg0HOA&amp;ust=1360123313023722" TargetMode="External"/><Relationship Id="rId2" Type="http://schemas.openxmlformats.org/officeDocument/2006/relationships/hyperlink" Target="http://es.123rf.com/photo_6782921_esqueleto-humano-hueso-anatomia-biologia-y-craneo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es/url?sa=i&amp;rct=j&amp;q=dibujos+danzas+animados&amp;source=images&amp;cd=&amp;cad=rja&amp;docid=RAPK9SUQMDma3M&amp;tbnid=WdfIohm99hh_0M:&amp;ved=0CAUQjRw&amp;url=http://es.123rf.com/photo_11904491_de-dibujos-animados-de-los-adolescentes-a-bailar-a-la-musica.html&amp;ei=mH8QUeTJOIaK8QS54oCwAg&amp;bvm=bv.41867550,d.eWU&amp;psig=AFQjCNEysW-WMR45bx61-lXaNZZsF2Plrw&amp;ust=1360122043851124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www.google.es/url?sa=i&amp;rct=j&amp;q=dinero+animados&amp;source=images&amp;cd=&amp;docid=5CkmpHqvjBQ1NM&amp;tbnid=aYV-q_tD6-AGjM:&amp;ved=0CAUQjRw&amp;url=http://es.123rf.com/photo_12804031_vector-de-dibujos-animados-de-los-ejecutivos-de-negocios-hacer-dinero-en-linea.html&amp;ei=TIMQUZqpHoHg8wTq4IHgDw&amp;bvm=bv.41867550,d.eWU&amp;psig=AFQjCNF7weAjekAKjd7x9D_ZpofLPFh-aw&amp;ust=1360123049956162" TargetMode="External"/><Relationship Id="rId4" Type="http://schemas.openxmlformats.org/officeDocument/2006/relationships/hyperlink" Target="http://www.google.es/url?sa=i&amp;rct=j&amp;q=ni%C3%B1os+y+ni%C3%B1as+animados&amp;source=images&amp;cd=&amp;cad=rja&amp;docid=pfJYi9SjeRdRzM&amp;tbnid=dA6X8lt99K9NLM:&amp;ved=0CAUQjRw&amp;url=http://es.123rf.com/photo_11791748_ninas-ninos-y-dibujos-animados-chico-aislado-sobre-fondo-blanco-vector.html&amp;ei=YX4QUXWHuPUEuZeByAc&amp;bvm=bv.41867550,d.eWU&amp;psig=AFQjCNFNrsszOOpWNXRucyavFixxK14gBg&amp;ust=1360121784677899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1 Imagen" descr="CARNET E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274" t="49628" b="5083"/>
          <a:stretch>
            <a:fillRect/>
          </a:stretch>
        </p:blipFill>
        <p:spPr bwMode="auto">
          <a:xfrm>
            <a:off x="3428992" y="2071678"/>
            <a:ext cx="250033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3071802" y="1785926"/>
            <a:ext cx="3143272" cy="307183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571604" y="50004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/>
                </a:solidFill>
                <a:latin typeface="Brush Script MT" pitchFamily="66" charset="0"/>
              </a:rPr>
              <a:t>COLEGIO EL JAZMIN I.E.D</a:t>
            </a:r>
            <a:endParaRPr lang="es-ES" sz="3600" b="1" dirty="0">
              <a:solidFill>
                <a:schemeClr val="tx2"/>
              </a:solidFill>
              <a:latin typeface="Brush Script MT" pitchFamily="66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14990" y="-14990"/>
            <a:ext cx="2953062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7120328" y="0"/>
            <a:ext cx="2038662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3214678" y="514351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rgbClr val="B80000"/>
                </a:solidFill>
                <a:latin typeface="Arial Black" pitchFamily="34" charset="0"/>
              </a:rPr>
              <a:t>EMF</a:t>
            </a:r>
            <a:endParaRPr lang="es-ES" sz="7200" dirty="0">
              <a:solidFill>
                <a:srgbClr val="B8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34 Grupo"/>
          <p:cNvGrpSpPr/>
          <p:nvPr/>
        </p:nvGrpSpPr>
        <p:grpSpPr>
          <a:xfrm>
            <a:off x="-11787302" y="5715016"/>
            <a:ext cx="6215106" cy="5143536"/>
            <a:chOff x="-7072394" y="5786454"/>
            <a:chExt cx="6215106" cy="5143536"/>
          </a:xfrm>
        </p:grpSpPr>
        <p:sp>
          <p:nvSpPr>
            <p:cNvPr id="21" name="20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16394" name="AutoShape 10" descr="https://encrypted-tbn1.gstatic.com/images?q=tbn:ANd9GcQ4-RkLRxxIiBkhgc8Vgetddce7-HsNlXdMEbnKk-QfQgZWjDAt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8" name="AutoShape 14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2" name="AutoShape 18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4" name="AutoShape 20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" name="37 Grupo"/>
          <p:cNvGrpSpPr/>
          <p:nvPr/>
        </p:nvGrpSpPr>
        <p:grpSpPr>
          <a:xfrm>
            <a:off x="-9929914" y="857232"/>
            <a:ext cx="6215106" cy="5143536"/>
            <a:chOff x="0" y="6429396"/>
            <a:chExt cx="6215106" cy="5143536"/>
          </a:xfrm>
        </p:grpSpPr>
        <p:sp>
          <p:nvSpPr>
            <p:cNvPr id="42" name="41 Elipse"/>
            <p:cNvSpPr/>
            <p:nvPr/>
          </p:nvSpPr>
          <p:spPr>
            <a:xfrm>
              <a:off x="0" y="6500834"/>
              <a:ext cx="6215106" cy="50720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0650">
              <a:solidFill>
                <a:srgbClr val="FF5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35 Grupo"/>
            <p:cNvGrpSpPr/>
            <p:nvPr/>
          </p:nvGrpSpPr>
          <p:grpSpPr>
            <a:xfrm>
              <a:off x="285752" y="6429396"/>
              <a:ext cx="5572164" cy="5072098"/>
              <a:chOff x="285752" y="6429396"/>
              <a:chExt cx="5572164" cy="5072098"/>
            </a:xfrm>
          </p:grpSpPr>
          <p:sp>
            <p:nvSpPr>
              <p:cNvPr id="44" name="43 Forma libre"/>
              <p:cNvSpPr/>
              <p:nvPr/>
            </p:nvSpPr>
            <p:spPr>
              <a:xfrm>
                <a:off x="861600" y="6819900"/>
                <a:ext cx="4348200" cy="2324100"/>
              </a:xfrm>
              <a:custGeom>
                <a:avLst/>
                <a:gdLst>
                  <a:gd name="connsiteX0" fmla="*/ 167100 w 4348200"/>
                  <a:gd name="connsiteY0" fmla="*/ 342900 h 2324100"/>
                  <a:gd name="connsiteX1" fmla="*/ 90900 w 4348200"/>
                  <a:gd name="connsiteY1" fmla="*/ 838200 h 2324100"/>
                  <a:gd name="connsiteX2" fmla="*/ 14700 w 4348200"/>
                  <a:gd name="connsiteY2" fmla="*/ 1371600 h 2324100"/>
                  <a:gd name="connsiteX3" fmla="*/ 90900 w 4348200"/>
                  <a:gd name="connsiteY3" fmla="*/ 2057400 h 2324100"/>
                  <a:gd name="connsiteX4" fmla="*/ 167100 w 4348200"/>
                  <a:gd name="connsiteY4" fmla="*/ 2171700 h 2324100"/>
                  <a:gd name="connsiteX5" fmla="*/ 319500 w 4348200"/>
                  <a:gd name="connsiteY5" fmla="*/ 2286000 h 2324100"/>
                  <a:gd name="connsiteX6" fmla="*/ 433800 w 4348200"/>
                  <a:gd name="connsiteY6" fmla="*/ 2324100 h 2324100"/>
                  <a:gd name="connsiteX7" fmla="*/ 967200 w 4348200"/>
                  <a:gd name="connsiteY7" fmla="*/ 2286000 h 2324100"/>
                  <a:gd name="connsiteX8" fmla="*/ 1500600 w 4348200"/>
                  <a:gd name="connsiteY8" fmla="*/ 2133600 h 2324100"/>
                  <a:gd name="connsiteX9" fmla="*/ 1614900 w 4348200"/>
                  <a:gd name="connsiteY9" fmla="*/ 2095500 h 2324100"/>
                  <a:gd name="connsiteX10" fmla="*/ 1729200 w 4348200"/>
                  <a:gd name="connsiteY10" fmla="*/ 2019300 h 2324100"/>
                  <a:gd name="connsiteX11" fmla="*/ 1881600 w 4348200"/>
                  <a:gd name="connsiteY11" fmla="*/ 1981200 h 2324100"/>
                  <a:gd name="connsiteX12" fmla="*/ 2110200 w 4348200"/>
                  <a:gd name="connsiteY12" fmla="*/ 1905000 h 2324100"/>
                  <a:gd name="connsiteX13" fmla="*/ 2224500 w 4348200"/>
                  <a:gd name="connsiteY13" fmla="*/ 1866900 h 2324100"/>
                  <a:gd name="connsiteX14" fmla="*/ 2338800 w 4348200"/>
                  <a:gd name="connsiteY14" fmla="*/ 1828800 h 2324100"/>
                  <a:gd name="connsiteX15" fmla="*/ 2453100 w 4348200"/>
                  <a:gd name="connsiteY15" fmla="*/ 1790700 h 2324100"/>
                  <a:gd name="connsiteX16" fmla="*/ 3177000 w 4348200"/>
                  <a:gd name="connsiteY16" fmla="*/ 1828800 h 2324100"/>
                  <a:gd name="connsiteX17" fmla="*/ 3291300 w 4348200"/>
                  <a:gd name="connsiteY17" fmla="*/ 1866900 h 2324100"/>
                  <a:gd name="connsiteX18" fmla="*/ 3900900 w 4348200"/>
                  <a:gd name="connsiteY18" fmla="*/ 1828800 h 2324100"/>
                  <a:gd name="connsiteX19" fmla="*/ 4167600 w 4348200"/>
                  <a:gd name="connsiteY19" fmla="*/ 1714500 h 2324100"/>
                  <a:gd name="connsiteX20" fmla="*/ 4243800 w 4348200"/>
                  <a:gd name="connsiteY20" fmla="*/ 1600200 h 2324100"/>
                  <a:gd name="connsiteX21" fmla="*/ 4243800 w 4348200"/>
                  <a:gd name="connsiteY21" fmla="*/ 723900 h 2324100"/>
                  <a:gd name="connsiteX22" fmla="*/ 4091400 w 4348200"/>
                  <a:gd name="connsiteY22" fmla="*/ 495300 h 2324100"/>
                  <a:gd name="connsiteX23" fmla="*/ 3634200 w 4348200"/>
                  <a:gd name="connsiteY23" fmla="*/ 190500 h 2324100"/>
                  <a:gd name="connsiteX24" fmla="*/ 3519900 w 4348200"/>
                  <a:gd name="connsiteY24" fmla="*/ 114300 h 2324100"/>
                  <a:gd name="connsiteX25" fmla="*/ 3367500 w 4348200"/>
                  <a:gd name="connsiteY25" fmla="*/ 76200 h 2324100"/>
                  <a:gd name="connsiteX26" fmla="*/ 3138900 w 4348200"/>
                  <a:gd name="connsiteY26" fmla="*/ 0 h 2324100"/>
                  <a:gd name="connsiteX27" fmla="*/ 852900 w 4348200"/>
                  <a:gd name="connsiteY27" fmla="*/ 38100 h 2324100"/>
                  <a:gd name="connsiteX28" fmla="*/ 738600 w 4348200"/>
                  <a:gd name="connsiteY28" fmla="*/ 76200 h 2324100"/>
                  <a:gd name="connsiteX29" fmla="*/ 471900 w 4348200"/>
                  <a:gd name="connsiteY29" fmla="*/ 152400 h 2324100"/>
                  <a:gd name="connsiteX30" fmla="*/ 357600 w 4348200"/>
                  <a:gd name="connsiteY30" fmla="*/ 266700 h 2324100"/>
                  <a:gd name="connsiteX31" fmla="*/ 205200 w 4348200"/>
                  <a:gd name="connsiteY31" fmla="*/ 41910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48200" h="2324100">
                    <a:moveTo>
                      <a:pt x="167100" y="342900"/>
                    </a:moveTo>
                    <a:cubicBezTo>
                      <a:pt x="100583" y="675483"/>
                      <a:pt x="150213" y="403239"/>
                      <a:pt x="90900" y="838200"/>
                    </a:cubicBezTo>
                    <a:cubicBezTo>
                      <a:pt x="66633" y="1016158"/>
                      <a:pt x="14700" y="1371600"/>
                      <a:pt x="14700" y="1371600"/>
                    </a:cubicBezTo>
                    <a:cubicBezTo>
                      <a:pt x="19460" y="1443004"/>
                      <a:pt x="0" y="1875600"/>
                      <a:pt x="90900" y="2057400"/>
                    </a:cubicBezTo>
                    <a:cubicBezTo>
                      <a:pt x="111378" y="2098356"/>
                      <a:pt x="134721" y="2139321"/>
                      <a:pt x="167100" y="2171700"/>
                    </a:cubicBezTo>
                    <a:cubicBezTo>
                      <a:pt x="212001" y="2216601"/>
                      <a:pt x="264367" y="2254495"/>
                      <a:pt x="319500" y="2286000"/>
                    </a:cubicBezTo>
                    <a:cubicBezTo>
                      <a:pt x="354369" y="2305925"/>
                      <a:pt x="395700" y="2311400"/>
                      <a:pt x="433800" y="2324100"/>
                    </a:cubicBezTo>
                    <a:cubicBezTo>
                      <a:pt x="611600" y="2311400"/>
                      <a:pt x="790582" y="2310084"/>
                      <a:pt x="967200" y="2286000"/>
                    </a:cubicBezTo>
                    <a:cubicBezTo>
                      <a:pt x="1129122" y="2263920"/>
                      <a:pt x="1341995" y="2186468"/>
                      <a:pt x="1500600" y="2133600"/>
                    </a:cubicBezTo>
                    <a:cubicBezTo>
                      <a:pt x="1538700" y="2120900"/>
                      <a:pt x="1581484" y="2117777"/>
                      <a:pt x="1614900" y="2095500"/>
                    </a:cubicBezTo>
                    <a:cubicBezTo>
                      <a:pt x="1653000" y="2070100"/>
                      <a:pt x="1687112" y="2037338"/>
                      <a:pt x="1729200" y="2019300"/>
                    </a:cubicBezTo>
                    <a:cubicBezTo>
                      <a:pt x="1777330" y="1998673"/>
                      <a:pt x="1831445" y="1996247"/>
                      <a:pt x="1881600" y="1981200"/>
                    </a:cubicBezTo>
                    <a:cubicBezTo>
                      <a:pt x="1958534" y="1958120"/>
                      <a:pt x="2034000" y="1930400"/>
                      <a:pt x="2110200" y="1905000"/>
                    </a:cubicBezTo>
                    <a:lnTo>
                      <a:pt x="2224500" y="1866900"/>
                    </a:lnTo>
                    <a:lnTo>
                      <a:pt x="2338800" y="1828800"/>
                    </a:lnTo>
                    <a:lnTo>
                      <a:pt x="2453100" y="1790700"/>
                    </a:lnTo>
                    <a:cubicBezTo>
                      <a:pt x="2694400" y="1803400"/>
                      <a:pt x="2936358" y="1806923"/>
                      <a:pt x="3177000" y="1828800"/>
                    </a:cubicBezTo>
                    <a:cubicBezTo>
                      <a:pt x="3216996" y="1832436"/>
                      <a:pt x="3251139" y="1866900"/>
                      <a:pt x="3291300" y="1866900"/>
                    </a:cubicBezTo>
                    <a:cubicBezTo>
                      <a:pt x="3494896" y="1866900"/>
                      <a:pt x="3697700" y="1841500"/>
                      <a:pt x="3900900" y="1828800"/>
                    </a:cubicBezTo>
                    <a:cubicBezTo>
                      <a:pt x="4017488" y="1799653"/>
                      <a:pt x="4079895" y="1802205"/>
                      <a:pt x="4167600" y="1714500"/>
                    </a:cubicBezTo>
                    <a:cubicBezTo>
                      <a:pt x="4199979" y="1682121"/>
                      <a:pt x="4218400" y="1638300"/>
                      <a:pt x="4243800" y="1600200"/>
                    </a:cubicBezTo>
                    <a:cubicBezTo>
                      <a:pt x="4326734" y="1268465"/>
                      <a:pt x="4348200" y="1245900"/>
                      <a:pt x="4243800" y="723900"/>
                    </a:cubicBezTo>
                    <a:cubicBezTo>
                      <a:pt x="4225839" y="634097"/>
                      <a:pt x="4167600" y="546100"/>
                      <a:pt x="4091400" y="495300"/>
                    </a:cubicBezTo>
                    <a:lnTo>
                      <a:pt x="3634200" y="190500"/>
                    </a:lnTo>
                    <a:cubicBezTo>
                      <a:pt x="3596100" y="165100"/>
                      <a:pt x="3564323" y="125406"/>
                      <a:pt x="3519900" y="114300"/>
                    </a:cubicBezTo>
                    <a:cubicBezTo>
                      <a:pt x="3469100" y="101600"/>
                      <a:pt x="3417655" y="91247"/>
                      <a:pt x="3367500" y="76200"/>
                    </a:cubicBezTo>
                    <a:cubicBezTo>
                      <a:pt x="3290566" y="53120"/>
                      <a:pt x="3138900" y="0"/>
                      <a:pt x="3138900" y="0"/>
                    </a:cubicBezTo>
                    <a:lnTo>
                      <a:pt x="852900" y="38100"/>
                    </a:lnTo>
                    <a:cubicBezTo>
                      <a:pt x="812759" y="39374"/>
                      <a:pt x="777216" y="65167"/>
                      <a:pt x="738600" y="76200"/>
                    </a:cubicBezTo>
                    <a:cubicBezTo>
                      <a:pt x="403717" y="171881"/>
                      <a:pt x="745952" y="61049"/>
                      <a:pt x="471900" y="152400"/>
                    </a:cubicBezTo>
                    <a:cubicBezTo>
                      <a:pt x="433800" y="190500"/>
                      <a:pt x="398993" y="232206"/>
                      <a:pt x="357600" y="266700"/>
                    </a:cubicBezTo>
                    <a:cubicBezTo>
                      <a:pt x="199967" y="398061"/>
                      <a:pt x="275998" y="277504"/>
                      <a:pt x="205200" y="4191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85752" y="6429396"/>
                <a:ext cx="5572164" cy="5072098"/>
              </a:xfrm>
              <a:prstGeom prst="ellipse">
                <a:avLst/>
              </a:prstGeom>
              <a:gradFill>
                <a:gsLst>
                  <a:gs pos="0">
                    <a:srgbClr val="FF5050"/>
                  </a:gs>
                  <a:gs pos="80000">
                    <a:srgbClr val="FF5050"/>
                  </a:gs>
                  <a:gs pos="80000">
                    <a:srgbClr val="FF5050"/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857256" y="7000900"/>
                <a:ext cx="4211622" cy="1928826"/>
              </a:xfrm>
              <a:custGeom>
                <a:avLst/>
                <a:gdLst>
                  <a:gd name="connsiteX0" fmla="*/ 1104900 w 6426200"/>
                  <a:gd name="connsiteY0" fmla="*/ 355600 h 2571750"/>
                  <a:gd name="connsiteX1" fmla="*/ 5829300 w 6426200"/>
                  <a:gd name="connsiteY1" fmla="*/ 279400 h 2571750"/>
                  <a:gd name="connsiteX2" fmla="*/ 4686300 w 6426200"/>
                  <a:gd name="connsiteY2" fmla="*/ 2032000 h 2571750"/>
                  <a:gd name="connsiteX3" fmla="*/ 2667000 w 6426200"/>
                  <a:gd name="connsiteY3" fmla="*/ 1612900 h 2571750"/>
                  <a:gd name="connsiteX4" fmla="*/ 419100 w 6426200"/>
                  <a:gd name="connsiteY4" fmla="*/ 2527300 h 2571750"/>
                  <a:gd name="connsiteX5" fmla="*/ 152400 w 6426200"/>
                  <a:gd name="connsiteY5" fmla="*/ 1346200 h 2571750"/>
                  <a:gd name="connsiteX6" fmla="*/ 1104900 w 6426200"/>
                  <a:gd name="connsiteY6" fmla="*/ 355600 h 257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200" h="2571750">
                    <a:moveTo>
                      <a:pt x="1104900" y="355600"/>
                    </a:moveTo>
                    <a:cubicBezTo>
                      <a:pt x="2051050" y="177800"/>
                      <a:pt x="5232400" y="0"/>
                      <a:pt x="5829300" y="279400"/>
                    </a:cubicBezTo>
                    <a:cubicBezTo>
                      <a:pt x="6426200" y="558800"/>
                      <a:pt x="5213350" y="1809750"/>
                      <a:pt x="4686300" y="2032000"/>
                    </a:cubicBezTo>
                    <a:cubicBezTo>
                      <a:pt x="4159250" y="2254250"/>
                      <a:pt x="3378200" y="1530350"/>
                      <a:pt x="2667000" y="1612900"/>
                    </a:cubicBezTo>
                    <a:cubicBezTo>
                      <a:pt x="1955800" y="1695450"/>
                      <a:pt x="838200" y="2571750"/>
                      <a:pt x="419100" y="2527300"/>
                    </a:cubicBezTo>
                    <a:cubicBezTo>
                      <a:pt x="0" y="2482850"/>
                      <a:pt x="38100" y="1714500"/>
                      <a:pt x="152400" y="1346200"/>
                    </a:cubicBezTo>
                    <a:cubicBezTo>
                      <a:pt x="266700" y="977900"/>
                      <a:pt x="158750" y="533400"/>
                      <a:pt x="1104900" y="35560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noFill/>
                </a:endParaRPr>
              </a:p>
            </p:txBody>
          </p:sp>
        </p:grpSp>
      </p:grpSp>
      <p:grpSp>
        <p:nvGrpSpPr>
          <p:cNvPr id="5" name="36 Grupo"/>
          <p:cNvGrpSpPr/>
          <p:nvPr/>
        </p:nvGrpSpPr>
        <p:grpSpPr>
          <a:xfrm>
            <a:off x="-9858476" y="857232"/>
            <a:ext cx="6215106" cy="5143536"/>
            <a:chOff x="9144000" y="6000768"/>
            <a:chExt cx="6215106" cy="5143536"/>
          </a:xfrm>
        </p:grpSpPr>
        <p:sp>
          <p:nvSpPr>
            <p:cNvPr id="48" name="47 Elipse"/>
            <p:cNvSpPr/>
            <p:nvPr/>
          </p:nvSpPr>
          <p:spPr>
            <a:xfrm>
              <a:off x="9144000" y="6072206"/>
              <a:ext cx="6215106" cy="50720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06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Elipse"/>
            <p:cNvSpPr/>
            <p:nvPr/>
          </p:nvSpPr>
          <p:spPr>
            <a:xfrm>
              <a:off x="9429752" y="6000768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0001256" y="6572272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grpSp>
        <p:nvGrpSpPr>
          <p:cNvPr id="6" name="50 Grupo"/>
          <p:cNvGrpSpPr/>
          <p:nvPr/>
        </p:nvGrpSpPr>
        <p:grpSpPr>
          <a:xfrm>
            <a:off x="1142976" y="1357298"/>
            <a:ext cx="7143800" cy="5072098"/>
            <a:chOff x="-7072394" y="5786454"/>
            <a:chExt cx="6215106" cy="5143536"/>
          </a:xfrm>
        </p:grpSpPr>
        <p:sp>
          <p:nvSpPr>
            <p:cNvPr id="52" name="51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5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47" name="46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 Título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CONTENIDOS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CURRICULARES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aseline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Arial" pitchFamily="34" charset="0"/>
              </a:rPr>
              <a:t>HERRAMIENTAS</a:t>
            </a:r>
            <a:r>
              <a:rPr lang="es-CO" sz="320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Arial" pitchFamily="34" charset="0"/>
              </a:rPr>
              <a:t> PARA LA VIDA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785918" y="2214554"/>
            <a:ext cx="5786478" cy="2592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   </a:t>
            </a:r>
            <a:endParaRPr kumimoji="0" lang="es-CO" sz="24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Computadoras personales (ensamble de la computadora paso a paso)</a:t>
            </a:r>
            <a:endParaRPr kumimoji="0" lang="es-C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2.Computadoras portátiles</a:t>
            </a:r>
            <a:endParaRPr kumimoji="0" lang="es-C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3.Procedimientos de seguridad  y uso de las herramientas</a:t>
            </a:r>
            <a:endParaRPr kumimoji="0" lang="es-C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4.Mantenimiento preventivo y resolución de problemas</a:t>
            </a:r>
            <a:endParaRPr kumimoji="0" lang="es-C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5.Sistemas operativos</a:t>
            </a:r>
            <a:endParaRPr kumimoji="0" lang="es-C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6.Impresoras y escáner</a:t>
            </a:r>
            <a:endParaRPr kumimoji="0" lang="es-C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7.Redes</a:t>
            </a:r>
            <a:endParaRPr kumimoji="0" lang="es-CO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8.Seguridad</a:t>
            </a:r>
            <a:endParaRPr kumimoji="0" lang="es-E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00496" y="164305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  <a:latin typeface="Arial Black" pitchFamily="34" charset="0"/>
              </a:rPr>
              <a:t>CISCO</a:t>
            </a:r>
            <a:endParaRPr lang="es-ES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5929322" y="928670"/>
            <a:ext cx="2214578" cy="5643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2714612" y="928670"/>
            <a:ext cx="3214710" cy="5643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500166" y="928670"/>
            <a:ext cx="1143008" cy="5643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34 Grupo"/>
          <p:cNvGrpSpPr/>
          <p:nvPr/>
        </p:nvGrpSpPr>
        <p:grpSpPr>
          <a:xfrm>
            <a:off x="-11787302" y="5715016"/>
            <a:ext cx="6215106" cy="5143536"/>
            <a:chOff x="-7072394" y="5786454"/>
            <a:chExt cx="6215106" cy="5143536"/>
          </a:xfrm>
        </p:grpSpPr>
        <p:sp>
          <p:nvSpPr>
            <p:cNvPr id="21" name="20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16394" name="AutoShape 10" descr="https://encrypted-tbn1.gstatic.com/images?q=tbn:ANd9GcQ4-RkLRxxIiBkhgc8Vgetddce7-HsNlXdMEbnKk-QfQgZWjDAt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8" name="AutoShape 14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2" name="AutoShape 18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4" name="AutoShape 20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" name="37 Grupo"/>
          <p:cNvGrpSpPr/>
          <p:nvPr/>
        </p:nvGrpSpPr>
        <p:grpSpPr>
          <a:xfrm>
            <a:off x="-9929914" y="857232"/>
            <a:ext cx="6215106" cy="5143536"/>
            <a:chOff x="0" y="6429396"/>
            <a:chExt cx="6215106" cy="5143536"/>
          </a:xfrm>
        </p:grpSpPr>
        <p:sp>
          <p:nvSpPr>
            <p:cNvPr id="42" name="41 Elipse"/>
            <p:cNvSpPr/>
            <p:nvPr/>
          </p:nvSpPr>
          <p:spPr>
            <a:xfrm>
              <a:off x="0" y="6500834"/>
              <a:ext cx="6215106" cy="50720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0650">
              <a:solidFill>
                <a:srgbClr val="FF5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35 Grupo"/>
            <p:cNvGrpSpPr/>
            <p:nvPr/>
          </p:nvGrpSpPr>
          <p:grpSpPr>
            <a:xfrm>
              <a:off x="285752" y="6429396"/>
              <a:ext cx="5572164" cy="5072098"/>
              <a:chOff x="285752" y="6429396"/>
              <a:chExt cx="5572164" cy="5072098"/>
            </a:xfrm>
          </p:grpSpPr>
          <p:sp>
            <p:nvSpPr>
              <p:cNvPr id="44" name="43 Forma libre"/>
              <p:cNvSpPr/>
              <p:nvPr/>
            </p:nvSpPr>
            <p:spPr>
              <a:xfrm>
                <a:off x="861600" y="6819900"/>
                <a:ext cx="4348200" cy="2324100"/>
              </a:xfrm>
              <a:custGeom>
                <a:avLst/>
                <a:gdLst>
                  <a:gd name="connsiteX0" fmla="*/ 167100 w 4348200"/>
                  <a:gd name="connsiteY0" fmla="*/ 342900 h 2324100"/>
                  <a:gd name="connsiteX1" fmla="*/ 90900 w 4348200"/>
                  <a:gd name="connsiteY1" fmla="*/ 838200 h 2324100"/>
                  <a:gd name="connsiteX2" fmla="*/ 14700 w 4348200"/>
                  <a:gd name="connsiteY2" fmla="*/ 1371600 h 2324100"/>
                  <a:gd name="connsiteX3" fmla="*/ 90900 w 4348200"/>
                  <a:gd name="connsiteY3" fmla="*/ 2057400 h 2324100"/>
                  <a:gd name="connsiteX4" fmla="*/ 167100 w 4348200"/>
                  <a:gd name="connsiteY4" fmla="*/ 2171700 h 2324100"/>
                  <a:gd name="connsiteX5" fmla="*/ 319500 w 4348200"/>
                  <a:gd name="connsiteY5" fmla="*/ 2286000 h 2324100"/>
                  <a:gd name="connsiteX6" fmla="*/ 433800 w 4348200"/>
                  <a:gd name="connsiteY6" fmla="*/ 2324100 h 2324100"/>
                  <a:gd name="connsiteX7" fmla="*/ 967200 w 4348200"/>
                  <a:gd name="connsiteY7" fmla="*/ 2286000 h 2324100"/>
                  <a:gd name="connsiteX8" fmla="*/ 1500600 w 4348200"/>
                  <a:gd name="connsiteY8" fmla="*/ 2133600 h 2324100"/>
                  <a:gd name="connsiteX9" fmla="*/ 1614900 w 4348200"/>
                  <a:gd name="connsiteY9" fmla="*/ 2095500 h 2324100"/>
                  <a:gd name="connsiteX10" fmla="*/ 1729200 w 4348200"/>
                  <a:gd name="connsiteY10" fmla="*/ 2019300 h 2324100"/>
                  <a:gd name="connsiteX11" fmla="*/ 1881600 w 4348200"/>
                  <a:gd name="connsiteY11" fmla="*/ 1981200 h 2324100"/>
                  <a:gd name="connsiteX12" fmla="*/ 2110200 w 4348200"/>
                  <a:gd name="connsiteY12" fmla="*/ 1905000 h 2324100"/>
                  <a:gd name="connsiteX13" fmla="*/ 2224500 w 4348200"/>
                  <a:gd name="connsiteY13" fmla="*/ 1866900 h 2324100"/>
                  <a:gd name="connsiteX14" fmla="*/ 2338800 w 4348200"/>
                  <a:gd name="connsiteY14" fmla="*/ 1828800 h 2324100"/>
                  <a:gd name="connsiteX15" fmla="*/ 2453100 w 4348200"/>
                  <a:gd name="connsiteY15" fmla="*/ 1790700 h 2324100"/>
                  <a:gd name="connsiteX16" fmla="*/ 3177000 w 4348200"/>
                  <a:gd name="connsiteY16" fmla="*/ 1828800 h 2324100"/>
                  <a:gd name="connsiteX17" fmla="*/ 3291300 w 4348200"/>
                  <a:gd name="connsiteY17" fmla="*/ 1866900 h 2324100"/>
                  <a:gd name="connsiteX18" fmla="*/ 3900900 w 4348200"/>
                  <a:gd name="connsiteY18" fmla="*/ 1828800 h 2324100"/>
                  <a:gd name="connsiteX19" fmla="*/ 4167600 w 4348200"/>
                  <a:gd name="connsiteY19" fmla="*/ 1714500 h 2324100"/>
                  <a:gd name="connsiteX20" fmla="*/ 4243800 w 4348200"/>
                  <a:gd name="connsiteY20" fmla="*/ 1600200 h 2324100"/>
                  <a:gd name="connsiteX21" fmla="*/ 4243800 w 4348200"/>
                  <a:gd name="connsiteY21" fmla="*/ 723900 h 2324100"/>
                  <a:gd name="connsiteX22" fmla="*/ 4091400 w 4348200"/>
                  <a:gd name="connsiteY22" fmla="*/ 495300 h 2324100"/>
                  <a:gd name="connsiteX23" fmla="*/ 3634200 w 4348200"/>
                  <a:gd name="connsiteY23" fmla="*/ 190500 h 2324100"/>
                  <a:gd name="connsiteX24" fmla="*/ 3519900 w 4348200"/>
                  <a:gd name="connsiteY24" fmla="*/ 114300 h 2324100"/>
                  <a:gd name="connsiteX25" fmla="*/ 3367500 w 4348200"/>
                  <a:gd name="connsiteY25" fmla="*/ 76200 h 2324100"/>
                  <a:gd name="connsiteX26" fmla="*/ 3138900 w 4348200"/>
                  <a:gd name="connsiteY26" fmla="*/ 0 h 2324100"/>
                  <a:gd name="connsiteX27" fmla="*/ 852900 w 4348200"/>
                  <a:gd name="connsiteY27" fmla="*/ 38100 h 2324100"/>
                  <a:gd name="connsiteX28" fmla="*/ 738600 w 4348200"/>
                  <a:gd name="connsiteY28" fmla="*/ 76200 h 2324100"/>
                  <a:gd name="connsiteX29" fmla="*/ 471900 w 4348200"/>
                  <a:gd name="connsiteY29" fmla="*/ 152400 h 2324100"/>
                  <a:gd name="connsiteX30" fmla="*/ 357600 w 4348200"/>
                  <a:gd name="connsiteY30" fmla="*/ 266700 h 2324100"/>
                  <a:gd name="connsiteX31" fmla="*/ 205200 w 4348200"/>
                  <a:gd name="connsiteY31" fmla="*/ 41910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48200" h="2324100">
                    <a:moveTo>
                      <a:pt x="167100" y="342900"/>
                    </a:moveTo>
                    <a:cubicBezTo>
                      <a:pt x="100583" y="675483"/>
                      <a:pt x="150213" y="403239"/>
                      <a:pt x="90900" y="838200"/>
                    </a:cubicBezTo>
                    <a:cubicBezTo>
                      <a:pt x="66633" y="1016158"/>
                      <a:pt x="14700" y="1371600"/>
                      <a:pt x="14700" y="1371600"/>
                    </a:cubicBezTo>
                    <a:cubicBezTo>
                      <a:pt x="19460" y="1443004"/>
                      <a:pt x="0" y="1875600"/>
                      <a:pt x="90900" y="2057400"/>
                    </a:cubicBezTo>
                    <a:cubicBezTo>
                      <a:pt x="111378" y="2098356"/>
                      <a:pt x="134721" y="2139321"/>
                      <a:pt x="167100" y="2171700"/>
                    </a:cubicBezTo>
                    <a:cubicBezTo>
                      <a:pt x="212001" y="2216601"/>
                      <a:pt x="264367" y="2254495"/>
                      <a:pt x="319500" y="2286000"/>
                    </a:cubicBezTo>
                    <a:cubicBezTo>
                      <a:pt x="354369" y="2305925"/>
                      <a:pt x="395700" y="2311400"/>
                      <a:pt x="433800" y="2324100"/>
                    </a:cubicBezTo>
                    <a:cubicBezTo>
                      <a:pt x="611600" y="2311400"/>
                      <a:pt x="790582" y="2310084"/>
                      <a:pt x="967200" y="2286000"/>
                    </a:cubicBezTo>
                    <a:cubicBezTo>
                      <a:pt x="1129122" y="2263920"/>
                      <a:pt x="1341995" y="2186468"/>
                      <a:pt x="1500600" y="2133600"/>
                    </a:cubicBezTo>
                    <a:cubicBezTo>
                      <a:pt x="1538700" y="2120900"/>
                      <a:pt x="1581484" y="2117777"/>
                      <a:pt x="1614900" y="2095500"/>
                    </a:cubicBezTo>
                    <a:cubicBezTo>
                      <a:pt x="1653000" y="2070100"/>
                      <a:pt x="1687112" y="2037338"/>
                      <a:pt x="1729200" y="2019300"/>
                    </a:cubicBezTo>
                    <a:cubicBezTo>
                      <a:pt x="1777330" y="1998673"/>
                      <a:pt x="1831445" y="1996247"/>
                      <a:pt x="1881600" y="1981200"/>
                    </a:cubicBezTo>
                    <a:cubicBezTo>
                      <a:pt x="1958534" y="1958120"/>
                      <a:pt x="2034000" y="1930400"/>
                      <a:pt x="2110200" y="1905000"/>
                    </a:cubicBezTo>
                    <a:lnTo>
                      <a:pt x="2224500" y="1866900"/>
                    </a:lnTo>
                    <a:lnTo>
                      <a:pt x="2338800" y="1828800"/>
                    </a:lnTo>
                    <a:lnTo>
                      <a:pt x="2453100" y="1790700"/>
                    </a:lnTo>
                    <a:cubicBezTo>
                      <a:pt x="2694400" y="1803400"/>
                      <a:pt x="2936358" y="1806923"/>
                      <a:pt x="3177000" y="1828800"/>
                    </a:cubicBezTo>
                    <a:cubicBezTo>
                      <a:pt x="3216996" y="1832436"/>
                      <a:pt x="3251139" y="1866900"/>
                      <a:pt x="3291300" y="1866900"/>
                    </a:cubicBezTo>
                    <a:cubicBezTo>
                      <a:pt x="3494896" y="1866900"/>
                      <a:pt x="3697700" y="1841500"/>
                      <a:pt x="3900900" y="1828800"/>
                    </a:cubicBezTo>
                    <a:cubicBezTo>
                      <a:pt x="4017488" y="1799653"/>
                      <a:pt x="4079895" y="1802205"/>
                      <a:pt x="4167600" y="1714500"/>
                    </a:cubicBezTo>
                    <a:cubicBezTo>
                      <a:pt x="4199979" y="1682121"/>
                      <a:pt x="4218400" y="1638300"/>
                      <a:pt x="4243800" y="1600200"/>
                    </a:cubicBezTo>
                    <a:cubicBezTo>
                      <a:pt x="4326734" y="1268465"/>
                      <a:pt x="4348200" y="1245900"/>
                      <a:pt x="4243800" y="723900"/>
                    </a:cubicBezTo>
                    <a:cubicBezTo>
                      <a:pt x="4225839" y="634097"/>
                      <a:pt x="4167600" y="546100"/>
                      <a:pt x="4091400" y="495300"/>
                    </a:cubicBezTo>
                    <a:lnTo>
                      <a:pt x="3634200" y="190500"/>
                    </a:lnTo>
                    <a:cubicBezTo>
                      <a:pt x="3596100" y="165100"/>
                      <a:pt x="3564323" y="125406"/>
                      <a:pt x="3519900" y="114300"/>
                    </a:cubicBezTo>
                    <a:cubicBezTo>
                      <a:pt x="3469100" y="101600"/>
                      <a:pt x="3417655" y="91247"/>
                      <a:pt x="3367500" y="76200"/>
                    </a:cubicBezTo>
                    <a:cubicBezTo>
                      <a:pt x="3290566" y="53120"/>
                      <a:pt x="3138900" y="0"/>
                      <a:pt x="3138900" y="0"/>
                    </a:cubicBezTo>
                    <a:lnTo>
                      <a:pt x="852900" y="38100"/>
                    </a:lnTo>
                    <a:cubicBezTo>
                      <a:pt x="812759" y="39374"/>
                      <a:pt x="777216" y="65167"/>
                      <a:pt x="738600" y="76200"/>
                    </a:cubicBezTo>
                    <a:cubicBezTo>
                      <a:pt x="403717" y="171881"/>
                      <a:pt x="745952" y="61049"/>
                      <a:pt x="471900" y="152400"/>
                    </a:cubicBezTo>
                    <a:cubicBezTo>
                      <a:pt x="433800" y="190500"/>
                      <a:pt x="398993" y="232206"/>
                      <a:pt x="357600" y="266700"/>
                    </a:cubicBezTo>
                    <a:cubicBezTo>
                      <a:pt x="199967" y="398061"/>
                      <a:pt x="275998" y="277504"/>
                      <a:pt x="205200" y="4191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85752" y="6429396"/>
                <a:ext cx="5572164" cy="5072098"/>
              </a:xfrm>
              <a:prstGeom prst="ellipse">
                <a:avLst/>
              </a:prstGeom>
              <a:gradFill>
                <a:gsLst>
                  <a:gs pos="0">
                    <a:srgbClr val="FF5050"/>
                  </a:gs>
                  <a:gs pos="80000">
                    <a:srgbClr val="FF5050"/>
                  </a:gs>
                  <a:gs pos="80000">
                    <a:srgbClr val="FF5050"/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857256" y="7000900"/>
                <a:ext cx="4211622" cy="1928826"/>
              </a:xfrm>
              <a:custGeom>
                <a:avLst/>
                <a:gdLst>
                  <a:gd name="connsiteX0" fmla="*/ 1104900 w 6426200"/>
                  <a:gd name="connsiteY0" fmla="*/ 355600 h 2571750"/>
                  <a:gd name="connsiteX1" fmla="*/ 5829300 w 6426200"/>
                  <a:gd name="connsiteY1" fmla="*/ 279400 h 2571750"/>
                  <a:gd name="connsiteX2" fmla="*/ 4686300 w 6426200"/>
                  <a:gd name="connsiteY2" fmla="*/ 2032000 h 2571750"/>
                  <a:gd name="connsiteX3" fmla="*/ 2667000 w 6426200"/>
                  <a:gd name="connsiteY3" fmla="*/ 1612900 h 2571750"/>
                  <a:gd name="connsiteX4" fmla="*/ 419100 w 6426200"/>
                  <a:gd name="connsiteY4" fmla="*/ 2527300 h 2571750"/>
                  <a:gd name="connsiteX5" fmla="*/ 152400 w 6426200"/>
                  <a:gd name="connsiteY5" fmla="*/ 1346200 h 2571750"/>
                  <a:gd name="connsiteX6" fmla="*/ 1104900 w 6426200"/>
                  <a:gd name="connsiteY6" fmla="*/ 355600 h 257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200" h="2571750">
                    <a:moveTo>
                      <a:pt x="1104900" y="355600"/>
                    </a:moveTo>
                    <a:cubicBezTo>
                      <a:pt x="2051050" y="177800"/>
                      <a:pt x="5232400" y="0"/>
                      <a:pt x="5829300" y="279400"/>
                    </a:cubicBezTo>
                    <a:cubicBezTo>
                      <a:pt x="6426200" y="558800"/>
                      <a:pt x="5213350" y="1809750"/>
                      <a:pt x="4686300" y="2032000"/>
                    </a:cubicBezTo>
                    <a:cubicBezTo>
                      <a:pt x="4159250" y="2254250"/>
                      <a:pt x="3378200" y="1530350"/>
                      <a:pt x="2667000" y="1612900"/>
                    </a:cubicBezTo>
                    <a:cubicBezTo>
                      <a:pt x="1955800" y="1695450"/>
                      <a:pt x="838200" y="2571750"/>
                      <a:pt x="419100" y="2527300"/>
                    </a:cubicBezTo>
                    <a:cubicBezTo>
                      <a:pt x="0" y="2482850"/>
                      <a:pt x="38100" y="1714500"/>
                      <a:pt x="152400" y="1346200"/>
                    </a:cubicBezTo>
                    <a:cubicBezTo>
                      <a:pt x="266700" y="977900"/>
                      <a:pt x="158750" y="533400"/>
                      <a:pt x="1104900" y="35560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noFill/>
                </a:endParaRPr>
              </a:p>
            </p:txBody>
          </p:sp>
        </p:grpSp>
      </p:grpSp>
      <p:sp>
        <p:nvSpPr>
          <p:cNvPr id="47" name="46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1" name="30 Tabla"/>
          <p:cNvGraphicFramePr>
            <a:graphicFrameLocks noGrp="1"/>
          </p:cNvGraphicFramePr>
          <p:nvPr/>
        </p:nvGraphicFramePr>
        <p:xfrm>
          <a:off x="1500166" y="928670"/>
          <a:ext cx="6643735" cy="5643372"/>
        </p:xfrm>
        <a:graphic>
          <a:graphicData uri="http://schemas.openxmlformats.org/drawingml/2006/table">
            <a:tbl>
              <a:tblPr/>
              <a:tblGrid>
                <a:gridCol w="1172876"/>
                <a:gridCol w="3255768"/>
                <a:gridCol w="221509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SEMESTRE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TEMAS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 SEMESTRE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Herramientas de comunicación: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Redes sociales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Blogging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Mensajería instantánea.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Videoconferencias, chats.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Herramientas de creación y publicación de contenidos.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Videoblogs</a:t>
                      </a: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Wikis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Manejo de videos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Manejo de imágenes y fotografía.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Mapas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Compartimiento de contenidos.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III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Herramientas de almacenamiento virtual.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Herramientas de poscats y sonido.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Herramientas de organización de ideas.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IV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Herramientas de manejo  de videos.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Herramientas de sistemas multimedia y tratamiento directo en la web.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 horas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34 CuadroTexto"/>
          <p:cNvSpPr txBox="1"/>
          <p:nvPr/>
        </p:nvSpPr>
        <p:spPr>
          <a:xfrm>
            <a:off x="3143240" y="21429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Arial Black" pitchFamily="34" charset="0"/>
              </a:rPr>
              <a:t>HERRAMIENTAS WEB</a:t>
            </a:r>
            <a:endParaRPr lang="es-ES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5929322" y="928670"/>
            <a:ext cx="2286016" cy="41434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2500298" y="928670"/>
            <a:ext cx="3429024" cy="41434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285852" y="928670"/>
            <a:ext cx="1214446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34 Grupo"/>
          <p:cNvGrpSpPr/>
          <p:nvPr/>
        </p:nvGrpSpPr>
        <p:grpSpPr>
          <a:xfrm>
            <a:off x="-11787302" y="5715016"/>
            <a:ext cx="6215106" cy="5143536"/>
            <a:chOff x="-7072394" y="5786454"/>
            <a:chExt cx="6215106" cy="5143536"/>
          </a:xfrm>
        </p:grpSpPr>
        <p:sp>
          <p:nvSpPr>
            <p:cNvPr id="21" name="20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16394" name="AutoShape 10" descr="https://encrypted-tbn1.gstatic.com/images?q=tbn:ANd9GcQ4-RkLRxxIiBkhgc8Vgetddce7-HsNlXdMEbnKk-QfQgZWjDAt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8" name="AutoShape 14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2" name="AutoShape 18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4" name="AutoShape 20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" name="37 Grupo"/>
          <p:cNvGrpSpPr/>
          <p:nvPr/>
        </p:nvGrpSpPr>
        <p:grpSpPr>
          <a:xfrm>
            <a:off x="-9929914" y="857232"/>
            <a:ext cx="6215106" cy="5143536"/>
            <a:chOff x="0" y="6429396"/>
            <a:chExt cx="6215106" cy="5143536"/>
          </a:xfrm>
        </p:grpSpPr>
        <p:sp>
          <p:nvSpPr>
            <p:cNvPr id="42" name="41 Elipse"/>
            <p:cNvSpPr/>
            <p:nvPr/>
          </p:nvSpPr>
          <p:spPr>
            <a:xfrm>
              <a:off x="0" y="6500834"/>
              <a:ext cx="6215106" cy="50720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0650">
              <a:solidFill>
                <a:srgbClr val="FF5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35 Grupo"/>
            <p:cNvGrpSpPr/>
            <p:nvPr/>
          </p:nvGrpSpPr>
          <p:grpSpPr>
            <a:xfrm>
              <a:off x="285752" y="6429396"/>
              <a:ext cx="5572164" cy="5072098"/>
              <a:chOff x="285752" y="6429396"/>
              <a:chExt cx="5572164" cy="5072098"/>
            </a:xfrm>
          </p:grpSpPr>
          <p:sp>
            <p:nvSpPr>
              <p:cNvPr id="44" name="43 Forma libre"/>
              <p:cNvSpPr/>
              <p:nvPr/>
            </p:nvSpPr>
            <p:spPr>
              <a:xfrm>
                <a:off x="861600" y="6819900"/>
                <a:ext cx="4348200" cy="2324100"/>
              </a:xfrm>
              <a:custGeom>
                <a:avLst/>
                <a:gdLst>
                  <a:gd name="connsiteX0" fmla="*/ 167100 w 4348200"/>
                  <a:gd name="connsiteY0" fmla="*/ 342900 h 2324100"/>
                  <a:gd name="connsiteX1" fmla="*/ 90900 w 4348200"/>
                  <a:gd name="connsiteY1" fmla="*/ 838200 h 2324100"/>
                  <a:gd name="connsiteX2" fmla="*/ 14700 w 4348200"/>
                  <a:gd name="connsiteY2" fmla="*/ 1371600 h 2324100"/>
                  <a:gd name="connsiteX3" fmla="*/ 90900 w 4348200"/>
                  <a:gd name="connsiteY3" fmla="*/ 2057400 h 2324100"/>
                  <a:gd name="connsiteX4" fmla="*/ 167100 w 4348200"/>
                  <a:gd name="connsiteY4" fmla="*/ 2171700 h 2324100"/>
                  <a:gd name="connsiteX5" fmla="*/ 319500 w 4348200"/>
                  <a:gd name="connsiteY5" fmla="*/ 2286000 h 2324100"/>
                  <a:gd name="connsiteX6" fmla="*/ 433800 w 4348200"/>
                  <a:gd name="connsiteY6" fmla="*/ 2324100 h 2324100"/>
                  <a:gd name="connsiteX7" fmla="*/ 967200 w 4348200"/>
                  <a:gd name="connsiteY7" fmla="*/ 2286000 h 2324100"/>
                  <a:gd name="connsiteX8" fmla="*/ 1500600 w 4348200"/>
                  <a:gd name="connsiteY8" fmla="*/ 2133600 h 2324100"/>
                  <a:gd name="connsiteX9" fmla="*/ 1614900 w 4348200"/>
                  <a:gd name="connsiteY9" fmla="*/ 2095500 h 2324100"/>
                  <a:gd name="connsiteX10" fmla="*/ 1729200 w 4348200"/>
                  <a:gd name="connsiteY10" fmla="*/ 2019300 h 2324100"/>
                  <a:gd name="connsiteX11" fmla="*/ 1881600 w 4348200"/>
                  <a:gd name="connsiteY11" fmla="*/ 1981200 h 2324100"/>
                  <a:gd name="connsiteX12" fmla="*/ 2110200 w 4348200"/>
                  <a:gd name="connsiteY12" fmla="*/ 1905000 h 2324100"/>
                  <a:gd name="connsiteX13" fmla="*/ 2224500 w 4348200"/>
                  <a:gd name="connsiteY13" fmla="*/ 1866900 h 2324100"/>
                  <a:gd name="connsiteX14" fmla="*/ 2338800 w 4348200"/>
                  <a:gd name="connsiteY14" fmla="*/ 1828800 h 2324100"/>
                  <a:gd name="connsiteX15" fmla="*/ 2453100 w 4348200"/>
                  <a:gd name="connsiteY15" fmla="*/ 1790700 h 2324100"/>
                  <a:gd name="connsiteX16" fmla="*/ 3177000 w 4348200"/>
                  <a:gd name="connsiteY16" fmla="*/ 1828800 h 2324100"/>
                  <a:gd name="connsiteX17" fmla="*/ 3291300 w 4348200"/>
                  <a:gd name="connsiteY17" fmla="*/ 1866900 h 2324100"/>
                  <a:gd name="connsiteX18" fmla="*/ 3900900 w 4348200"/>
                  <a:gd name="connsiteY18" fmla="*/ 1828800 h 2324100"/>
                  <a:gd name="connsiteX19" fmla="*/ 4167600 w 4348200"/>
                  <a:gd name="connsiteY19" fmla="*/ 1714500 h 2324100"/>
                  <a:gd name="connsiteX20" fmla="*/ 4243800 w 4348200"/>
                  <a:gd name="connsiteY20" fmla="*/ 1600200 h 2324100"/>
                  <a:gd name="connsiteX21" fmla="*/ 4243800 w 4348200"/>
                  <a:gd name="connsiteY21" fmla="*/ 723900 h 2324100"/>
                  <a:gd name="connsiteX22" fmla="*/ 4091400 w 4348200"/>
                  <a:gd name="connsiteY22" fmla="*/ 495300 h 2324100"/>
                  <a:gd name="connsiteX23" fmla="*/ 3634200 w 4348200"/>
                  <a:gd name="connsiteY23" fmla="*/ 190500 h 2324100"/>
                  <a:gd name="connsiteX24" fmla="*/ 3519900 w 4348200"/>
                  <a:gd name="connsiteY24" fmla="*/ 114300 h 2324100"/>
                  <a:gd name="connsiteX25" fmla="*/ 3367500 w 4348200"/>
                  <a:gd name="connsiteY25" fmla="*/ 76200 h 2324100"/>
                  <a:gd name="connsiteX26" fmla="*/ 3138900 w 4348200"/>
                  <a:gd name="connsiteY26" fmla="*/ 0 h 2324100"/>
                  <a:gd name="connsiteX27" fmla="*/ 852900 w 4348200"/>
                  <a:gd name="connsiteY27" fmla="*/ 38100 h 2324100"/>
                  <a:gd name="connsiteX28" fmla="*/ 738600 w 4348200"/>
                  <a:gd name="connsiteY28" fmla="*/ 76200 h 2324100"/>
                  <a:gd name="connsiteX29" fmla="*/ 471900 w 4348200"/>
                  <a:gd name="connsiteY29" fmla="*/ 152400 h 2324100"/>
                  <a:gd name="connsiteX30" fmla="*/ 357600 w 4348200"/>
                  <a:gd name="connsiteY30" fmla="*/ 266700 h 2324100"/>
                  <a:gd name="connsiteX31" fmla="*/ 205200 w 4348200"/>
                  <a:gd name="connsiteY31" fmla="*/ 41910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48200" h="2324100">
                    <a:moveTo>
                      <a:pt x="167100" y="342900"/>
                    </a:moveTo>
                    <a:cubicBezTo>
                      <a:pt x="100583" y="675483"/>
                      <a:pt x="150213" y="403239"/>
                      <a:pt x="90900" y="838200"/>
                    </a:cubicBezTo>
                    <a:cubicBezTo>
                      <a:pt x="66633" y="1016158"/>
                      <a:pt x="14700" y="1371600"/>
                      <a:pt x="14700" y="1371600"/>
                    </a:cubicBezTo>
                    <a:cubicBezTo>
                      <a:pt x="19460" y="1443004"/>
                      <a:pt x="0" y="1875600"/>
                      <a:pt x="90900" y="2057400"/>
                    </a:cubicBezTo>
                    <a:cubicBezTo>
                      <a:pt x="111378" y="2098356"/>
                      <a:pt x="134721" y="2139321"/>
                      <a:pt x="167100" y="2171700"/>
                    </a:cubicBezTo>
                    <a:cubicBezTo>
                      <a:pt x="212001" y="2216601"/>
                      <a:pt x="264367" y="2254495"/>
                      <a:pt x="319500" y="2286000"/>
                    </a:cubicBezTo>
                    <a:cubicBezTo>
                      <a:pt x="354369" y="2305925"/>
                      <a:pt x="395700" y="2311400"/>
                      <a:pt x="433800" y="2324100"/>
                    </a:cubicBezTo>
                    <a:cubicBezTo>
                      <a:pt x="611600" y="2311400"/>
                      <a:pt x="790582" y="2310084"/>
                      <a:pt x="967200" y="2286000"/>
                    </a:cubicBezTo>
                    <a:cubicBezTo>
                      <a:pt x="1129122" y="2263920"/>
                      <a:pt x="1341995" y="2186468"/>
                      <a:pt x="1500600" y="2133600"/>
                    </a:cubicBezTo>
                    <a:cubicBezTo>
                      <a:pt x="1538700" y="2120900"/>
                      <a:pt x="1581484" y="2117777"/>
                      <a:pt x="1614900" y="2095500"/>
                    </a:cubicBezTo>
                    <a:cubicBezTo>
                      <a:pt x="1653000" y="2070100"/>
                      <a:pt x="1687112" y="2037338"/>
                      <a:pt x="1729200" y="2019300"/>
                    </a:cubicBezTo>
                    <a:cubicBezTo>
                      <a:pt x="1777330" y="1998673"/>
                      <a:pt x="1831445" y="1996247"/>
                      <a:pt x="1881600" y="1981200"/>
                    </a:cubicBezTo>
                    <a:cubicBezTo>
                      <a:pt x="1958534" y="1958120"/>
                      <a:pt x="2034000" y="1930400"/>
                      <a:pt x="2110200" y="1905000"/>
                    </a:cubicBezTo>
                    <a:lnTo>
                      <a:pt x="2224500" y="1866900"/>
                    </a:lnTo>
                    <a:lnTo>
                      <a:pt x="2338800" y="1828800"/>
                    </a:lnTo>
                    <a:lnTo>
                      <a:pt x="2453100" y="1790700"/>
                    </a:lnTo>
                    <a:cubicBezTo>
                      <a:pt x="2694400" y="1803400"/>
                      <a:pt x="2936358" y="1806923"/>
                      <a:pt x="3177000" y="1828800"/>
                    </a:cubicBezTo>
                    <a:cubicBezTo>
                      <a:pt x="3216996" y="1832436"/>
                      <a:pt x="3251139" y="1866900"/>
                      <a:pt x="3291300" y="1866900"/>
                    </a:cubicBezTo>
                    <a:cubicBezTo>
                      <a:pt x="3494896" y="1866900"/>
                      <a:pt x="3697700" y="1841500"/>
                      <a:pt x="3900900" y="1828800"/>
                    </a:cubicBezTo>
                    <a:cubicBezTo>
                      <a:pt x="4017488" y="1799653"/>
                      <a:pt x="4079895" y="1802205"/>
                      <a:pt x="4167600" y="1714500"/>
                    </a:cubicBezTo>
                    <a:cubicBezTo>
                      <a:pt x="4199979" y="1682121"/>
                      <a:pt x="4218400" y="1638300"/>
                      <a:pt x="4243800" y="1600200"/>
                    </a:cubicBezTo>
                    <a:cubicBezTo>
                      <a:pt x="4326734" y="1268465"/>
                      <a:pt x="4348200" y="1245900"/>
                      <a:pt x="4243800" y="723900"/>
                    </a:cubicBezTo>
                    <a:cubicBezTo>
                      <a:pt x="4225839" y="634097"/>
                      <a:pt x="4167600" y="546100"/>
                      <a:pt x="4091400" y="495300"/>
                    </a:cubicBezTo>
                    <a:lnTo>
                      <a:pt x="3634200" y="190500"/>
                    </a:lnTo>
                    <a:cubicBezTo>
                      <a:pt x="3596100" y="165100"/>
                      <a:pt x="3564323" y="125406"/>
                      <a:pt x="3519900" y="114300"/>
                    </a:cubicBezTo>
                    <a:cubicBezTo>
                      <a:pt x="3469100" y="101600"/>
                      <a:pt x="3417655" y="91247"/>
                      <a:pt x="3367500" y="76200"/>
                    </a:cubicBezTo>
                    <a:cubicBezTo>
                      <a:pt x="3290566" y="53120"/>
                      <a:pt x="3138900" y="0"/>
                      <a:pt x="3138900" y="0"/>
                    </a:cubicBezTo>
                    <a:lnTo>
                      <a:pt x="852900" y="38100"/>
                    </a:lnTo>
                    <a:cubicBezTo>
                      <a:pt x="812759" y="39374"/>
                      <a:pt x="777216" y="65167"/>
                      <a:pt x="738600" y="76200"/>
                    </a:cubicBezTo>
                    <a:cubicBezTo>
                      <a:pt x="403717" y="171881"/>
                      <a:pt x="745952" y="61049"/>
                      <a:pt x="471900" y="152400"/>
                    </a:cubicBezTo>
                    <a:cubicBezTo>
                      <a:pt x="433800" y="190500"/>
                      <a:pt x="398993" y="232206"/>
                      <a:pt x="357600" y="266700"/>
                    </a:cubicBezTo>
                    <a:cubicBezTo>
                      <a:pt x="199967" y="398061"/>
                      <a:pt x="275998" y="277504"/>
                      <a:pt x="205200" y="4191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85752" y="6429396"/>
                <a:ext cx="5572164" cy="5072098"/>
              </a:xfrm>
              <a:prstGeom prst="ellipse">
                <a:avLst/>
              </a:prstGeom>
              <a:gradFill>
                <a:gsLst>
                  <a:gs pos="0">
                    <a:srgbClr val="FF5050"/>
                  </a:gs>
                  <a:gs pos="80000">
                    <a:srgbClr val="FF5050"/>
                  </a:gs>
                  <a:gs pos="80000">
                    <a:srgbClr val="FF5050"/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857256" y="7000900"/>
                <a:ext cx="4211622" cy="1928826"/>
              </a:xfrm>
              <a:custGeom>
                <a:avLst/>
                <a:gdLst>
                  <a:gd name="connsiteX0" fmla="*/ 1104900 w 6426200"/>
                  <a:gd name="connsiteY0" fmla="*/ 355600 h 2571750"/>
                  <a:gd name="connsiteX1" fmla="*/ 5829300 w 6426200"/>
                  <a:gd name="connsiteY1" fmla="*/ 279400 h 2571750"/>
                  <a:gd name="connsiteX2" fmla="*/ 4686300 w 6426200"/>
                  <a:gd name="connsiteY2" fmla="*/ 2032000 h 2571750"/>
                  <a:gd name="connsiteX3" fmla="*/ 2667000 w 6426200"/>
                  <a:gd name="connsiteY3" fmla="*/ 1612900 h 2571750"/>
                  <a:gd name="connsiteX4" fmla="*/ 419100 w 6426200"/>
                  <a:gd name="connsiteY4" fmla="*/ 2527300 h 2571750"/>
                  <a:gd name="connsiteX5" fmla="*/ 152400 w 6426200"/>
                  <a:gd name="connsiteY5" fmla="*/ 1346200 h 2571750"/>
                  <a:gd name="connsiteX6" fmla="*/ 1104900 w 6426200"/>
                  <a:gd name="connsiteY6" fmla="*/ 355600 h 257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200" h="2571750">
                    <a:moveTo>
                      <a:pt x="1104900" y="355600"/>
                    </a:moveTo>
                    <a:cubicBezTo>
                      <a:pt x="2051050" y="177800"/>
                      <a:pt x="5232400" y="0"/>
                      <a:pt x="5829300" y="279400"/>
                    </a:cubicBezTo>
                    <a:cubicBezTo>
                      <a:pt x="6426200" y="558800"/>
                      <a:pt x="5213350" y="1809750"/>
                      <a:pt x="4686300" y="2032000"/>
                    </a:cubicBezTo>
                    <a:cubicBezTo>
                      <a:pt x="4159250" y="2254250"/>
                      <a:pt x="3378200" y="1530350"/>
                      <a:pt x="2667000" y="1612900"/>
                    </a:cubicBezTo>
                    <a:cubicBezTo>
                      <a:pt x="1955800" y="1695450"/>
                      <a:pt x="838200" y="2571750"/>
                      <a:pt x="419100" y="2527300"/>
                    </a:cubicBezTo>
                    <a:cubicBezTo>
                      <a:pt x="0" y="2482850"/>
                      <a:pt x="38100" y="1714500"/>
                      <a:pt x="152400" y="1346200"/>
                    </a:cubicBezTo>
                    <a:cubicBezTo>
                      <a:pt x="266700" y="977900"/>
                      <a:pt x="158750" y="533400"/>
                      <a:pt x="1104900" y="35560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noFill/>
                </a:endParaRPr>
              </a:p>
            </p:txBody>
          </p:sp>
        </p:grpSp>
      </p:grpSp>
      <p:sp>
        <p:nvSpPr>
          <p:cNvPr id="47" name="46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3143240" y="2142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  <a:latin typeface="Arial Black" pitchFamily="34" charset="0"/>
              </a:rPr>
              <a:t>PROGRAMACIÒN</a:t>
            </a:r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1285852" y="928670"/>
          <a:ext cx="6929486" cy="4143404"/>
        </p:xfrm>
        <a:graphic>
          <a:graphicData uri="http://schemas.openxmlformats.org/drawingml/2006/table">
            <a:tbl>
              <a:tblPr/>
              <a:tblGrid>
                <a:gridCol w="1223322"/>
                <a:gridCol w="3395801"/>
                <a:gridCol w="2310363"/>
              </a:tblGrid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semestre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TEMAS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Conceptos básicos 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Herramientas web para diseño de diagramas de flujo, </a:t>
                      </a:r>
                      <a:r>
                        <a:rPr lang="es-CO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infografías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Scratch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Diseño pagina web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Front page 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Fundamentos de HTML Y javascript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III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Editores HTML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Dreamweaver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IV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DFD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Aplicaciones de Visual basic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 horas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5929322" y="928670"/>
            <a:ext cx="2286016" cy="41434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2500298" y="928670"/>
            <a:ext cx="3429024" cy="41434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285852" y="928670"/>
            <a:ext cx="1214446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34 Grupo"/>
          <p:cNvGrpSpPr/>
          <p:nvPr/>
        </p:nvGrpSpPr>
        <p:grpSpPr>
          <a:xfrm>
            <a:off x="-11787302" y="5715016"/>
            <a:ext cx="6215106" cy="5143536"/>
            <a:chOff x="-7072394" y="5786454"/>
            <a:chExt cx="6215106" cy="5143536"/>
          </a:xfrm>
        </p:grpSpPr>
        <p:sp>
          <p:nvSpPr>
            <p:cNvPr id="21" name="20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16394" name="AutoShape 10" descr="https://encrypted-tbn1.gstatic.com/images?q=tbn:ANd9GcQ4-RkLRxxIiBkhgc8Vgetddce7-HsNlXdMEbnKk-QfQgZWjDAt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8" name="AutoShape 14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2" name="AutoShape 18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4" name="AutoShape 20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" name="37 Grupo"/>
          <p:cNvGrpSpPr/>
          <p:nvPr/>
        </p:nvGrpSpPr>
        <p:grpSpPr>
          <a:xfrm>
            <a:off x="-9929914" y="857232"/>
            <a:ext cx="6215106" cy="5143536"/>
            <a:chOff x="0" y="6429396"/>
            <a:chExt cx="6215106" cy="5143536"/>
          </a:xfrm>
        </p:grpSpPr>
        <p:sp>
          <p:nvSpPr>
            <p:cNvPr id="42" name="41 Elipse"/>
            <p:cNvSpPr/>
            <p:nvPr/>
          </p:nvSpPr>
          <p:spPr>
            <a:xfrm>
              <a:off x="0" y="6500834"/>
              <a:ext cx="6215106" cy="50720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0650">
              <a:solidFill>
                <a:srgbClr val="FF5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35 Grupo"/>
            <p:cNvGrpSpPr/>
            <p:nvPr/>
          </p:nvGrpSpPr>
          <p:grpSpPr>
            <a:xfrm>
              <a:off x="285752" y="6429396"/>
              <a:ext cx="5572164" cy="5072098"/>
              <a:chOff x="285752" y="6429396"/>
              <a:chExt cx="5572164" cy="5072098"/>
            </a:xfrm>
          </p:grpSpPr>
          <p:sp>
            <p:nvSpPr>
              <p:cNvPr id="44" name="43 Forma libre"/>
              <p:cNvSpPr/>
              <p:nvPr/>
            </p:nvSpPr>
            <p:spPr>
              <a:xfrm>
                <a:off x="861600" y="6819900"/>
                <a:ext cx="4348200" cy="2324100"/>
              </a:xfrm>
              <a:custGeom>
                <a:avLst/>
                <a:gdLst>
                  <a:gd name="connsiteX0" fmla="*/ 167100 w 4348200"/>
                  <a:gd name="connsiteY0" fmla="*/ 342900 h 2324100"/>
                  <a:gd name="connsiteX1" fmla="*/ 90900 w 4348200"/>
                  <a:gd name="connsiteY1" fmla="*/ 838200 h 2324100"/>
                  <a:gd name="connsiteX2" fmla="*/ 14700 w 4348200"/>
                  <a:gd name="connsiteY2" fmla="*/ 1371600 h 2324100"/>
                  <a:gd name="connsiteX3" fmla="*/ 90900 w 4348200"/>
                  <a:gd name="connsiteY3" fmla="*/ 2057400 h 2324100"/>
                  <a:gd name="connsiteX4" fmla="*/ 167100 w 4348200"/>
                  <a:gd name="connsiteY4" fmla="*/ 2171700 h 2324100"/>
                  <a:gd name="connsiteX5" fmla="*/ 319500 w 4348200"/>
                  <a:gd name="connsiteY5" fmla="*/ 2286000 h 2324100"/>
                  <a:gd name="connsiteX6" fmla="*/ 433800 w 4348200"/>
                  <a:gd name="connsiteY6" fmla="*/ 2324100 h 2324100"/>
                  <a:gd name="connsiteX7" fmla="*/ 967200 w 4348200"/>
                  <a:gd name="connsiteY7" fmla="*/ 2286000 h 2324100"/>
                  <a:gd name="connsiteX8" fmla="*/ 1500600 w 4348200"/>
                  <a:gd name="connsiteY8" fmla="*/ 2133600 h 2324100"/>
                  <a:gd name="connsiteX9" fmla="*/ 1614900 w 4348200"/>
                  <a:gd name="connsiteY9" fmla="*/ 2095500 h 2324100"/>
                  <a:gd name="connsiteX10" fmla="*/ 1729200 w 4348200"/>
                  <a:gd name="connsiteY10" fmla="*/ 2019300 h 2324100"/>
                  <a:gd name="connsiteX11" fmla="*/ 1881600 w 4348200"/>
                  <a:gd name="connsiteY11" fmla="*/ 1981200 h 2324100"/>
                  <a:gd name="connsiteX12" fmla="*/ 2110200 w 4348200"/>
                  <a:gd name="connsiteY12" fmla="*/ 1905000 h 2324100"/>
                  <a:gd name="connsiteX13" fmla="*/ 2224500 w 4348200"/>
                  <a:gd name="connsiteY13" fmla="*/ 1866900 h 2324100"/>
                  <a:gd name="connsiteX14" fmla="*/ 2338800 w 4348200"/>
                  <a:gd name="connsiteY14" fmla="*/ 1828800 h 2324100"/>
                  <a:gd name="connsiteX15" fmla="*/ 2453100 w 4348200"/>
                  <a:gd name="connsiteY15" fmla="*/ 1790700 h 2324100"/>
                  <a:gd name="connsiteX16" fmla="*/ 3177000 w 4348200"/>
                  <a:gd name="connsiteY16" fmla="*/ 1828800 h 2324100"/>
                  <a:gd name="connsiteX17" fmla="*/ 3291300 w 4348200"/>
                  <a:gd name="connsiteY17" fmla="*/ 1866900 h 2324100"/>
                  <a:gd name="connsiteX18" fmla="*/ 3900900 w 4348200"/>
                  <a:gd name="connsiteY18" fmla="*/ 1828800 h 2324100"/>
                  <a:gd name="connsiteX19" fmla="*/ 4167600 w 4348200"/>
                  <a:gd name="connsiteY19" fmla="*/ 1714500 h 2324100"/>
                  <a:gd name="connsiteX20" fmla="*/ 4243800 w 4348200"/>
                  <a:gd name="connsiteY20" fmla="*/ 1600200 h 2324100"/>
                  <a:gd name="connsiteX21" fmla="*/ 4243800 w 4348200"/>
                  <a:gd name="connsiteY21" fmla="*/ 723900 h 2324100"/>
                  <a:gd name="connsiteX22" fmla="*/ 4091400 w 4348200"/>
                  <a:gd name="connsiteY22" fmla="*/ 495300 h 2324100"/>
                  <a:gd name="connsiteX23" fmla="*/ 3634200 w 4348200"/>
                  <a:gd name="connsiteY23" fmla="*/ 190500 h 2324100"/>
                  <a:gd name="connsiteX24" fmla="*/ 3519900 w 4348200"/>
                  <a:gd name="connsiteY24" fmla="*/ 114300 h 2324100"/>
                  <a:gd name="connsiteX25" fmla="*/ 3367500 w 4348200"/>
                  <a:gd name="connsiteY25" fmla="*/ 76200 h 2324100"/>
                  <a:gd name="connsiteX26" fmla="*/ 3138900 w 4348200"/>
                  <a:gd name="connsiteY26" fmla="*/ 0 h 2324100"/>
                  <a:gd name="connsiteX27" fmla="*/ 852900 w 4348200"/>
                  <a:gd name="connsiteY27" fmla="*/ 38100 h 2324100"/>
                  <a:gd name="connsiteX28" fmla="*/ 738600 w 4348200"/>
                  <a:gd name="connsiteY28" fmla="*/ 76200 h 2324100"/>
                  <a:gd name="connsiteX29" fmla="*/ 471900 w 4348200"/>
                  <a:gd name="connsiteY29" fmla="*/ 152400 h 2324100"/>
                  <a:gd name="connsiteX30" fmla="*/ 357600 w 4348200"/>
                  <a:gd name="connsiteY30" fmla="*/ 266700 h 2324100"/>
                  <a:gd name="connsiteX31" fmla="*/ 205200 w 4348200"/>
                  <a:gd name="connsiteY31" fmla="*/ 41910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48200" h="2324100">
                    <a:moveTo>
                      <a:pt x="167100" y="342900"/>
                    </a:moveTo>
                    <a:cubicBezTo>
                      <a:pt x="100583" y="675483"/>
                      <a:pt x="150213" y="403239"/>
                      <a:pt x="90900" y="838200"/>
                    </a:cubicBezTo>
                    <a:cubicBezTo>
                      <a:pt x="66633" y="1016158"/>
                      <a:pt x="14700" y="1371600"/>
                      <a:pt x="14700" y="1371600"/>
                    </a:cubicBezTo>
                    <a:cubicBezTo>
                      <a:pt x="19460" y="1443004"/>
                      <a:pt x="0" y="1875600"/>
                      <a:pt x="90900" y="2057400"/>
                    </a:cubicBezTo>
                    <a:cubicBezTo>
                      <a:pt x="111378" y="2098356"/>
                      <a:pt x="134721" y="2139321"/>
                      <a:pt x="167100" y="2171700"/>
                    </a:cubicBezTo>
                    <a:cubicBezTo>
                      <a:pt x="212001" y="2216601"/>
                      <a:pt x="264367" y="2254495"/>
                      <a:pt x="319500" y="2286000"/>
                    </a:cubicBezTo>
                    <a:cubicBezTo>
                      <a:pt x="354369" y="2305925"/>
                      <a:pt x="395700" y="2311400"/>
                      <a:pt x="433800" y="2324100"/>
                    </a:cubicBezTo>
                    <a:cubicBezTo>
                      <a:pt x="611600" y="2311400"/>
                      <a:pt x="790582" y="2310084"/>
                      <a:pt x="967200" y="2286000"/>
                    </a:cubicBezTo>
                    <a:cubicBezTo>
                      <a:pt x="1129122" y="2263920"/>
                      <a:pt x="1341995" y="2186468"/>
                      <a:pt x="1500600" y="2133600"/>
                    </a:cubicBezTo>
                    <a:cubicBezTo>
                      <a:pt x="1538700" y="2120900"/>
                      <a:pt x="1581484" y="2117777"/>
                      <a:pt x="1614900" y="2095500"/>
                    </a:cubicBezTo>
                    <a:cubicBezTo>
                      <a:pt x="1653000" y="2070100"/>
                      <a:pt x="1687112" y="2037338"/>
                      <a:pt x="1729200" y="2019300"/>
                    </a:cubicBezTo>
                    <a:cubicBezTo>
                      <a:pt x="1777330" y="1998673"/>
                      <a:pt x="1831445" y="1996247"/>
                      <a:pt x="1881600" y="1981200"/>
                    </a:cubicBezTo>
                    <a:cubicBezTo>
                      <a:pt x="1958534" y="1958120"/>
                      <a:pt x="2034000" y="1930400"/>
                      <a:pt x="2110200" y="1905000"/>
                    </a:cubicBezTo>
                    <a:lnTo>
                      <a:pt x="2224500" y="1866900"/>
                    </a:lnTo>
                    <a:lnTo>
                      <a:pt x="2338800" y="1828800"/>
                    </a:lnTo>
                    <a:lnTo>
                      <a:pt x="2453100" y="1790700"/>
                    </a:lnTo>
                    <a:cubicBezTo>
                      <a:pt x="2694400" y="1803400"/>
                      <a:pt x="2936358" y="1806923"/>
                      <a:pt x="3177000" y="1828800"/>
                    </a:cubicBezTo>
                    <a:cubicBezTo>
                      <a:pt x="3216996" y="1832436"/>
                      <a:pt x="3251139" y="1866900"/>
                      <a:pt x="3291300" y="1866900"/>
                    </a:cubicBezTo>
                    <a:cubicBezTo>
                      <a:pt x="3494896" y="1866900"/>
                      <a:pt x="3697700" y="1841500"/>
                      <a:pt x="3900900" y="1828800"/>
                    </a:cubicBezTo>
                    <a:cubicBezTo>
                      <a:pt x="4017488" y="1799653"/>
                      <a:pt x="4079895" y="1802205"/>
                      <a:pt x="4167600" y="1714500"/>
                    </a:cubicBezTo>
                    <a:cubicBezTo>
                      <a:pt x="4199979" y="1682121"/>
                      <a:pt x="4218400" y="1638300"/>
                      <a:pt x="4243800" y="1600200"/>
                    </a:cubicBezTo>
                    <a:cubicBezTo>
                      <a:pt x="4326734" y="1268465"/>
                      <a:pt x="4348200" y="1245900"/>
                      <a:pt x="4243800" y="723900"/>
                    </a:cubicBezTo>
                    <a:cubicBezTo>
                      <a:pt x="4225839" y="634097"/>
                      <a:pt x="4167600" y="546100"/>
                      <a:pt x="4091400" y="495300"/>
                    </a:cubicBezTo>
                    <a:lnTo>
                      <a:pt x="3634200" y="190500"/>
                    </a:lnTo>
                    <a:cubicBezTo>
                      <a:pt x="3596100" y="165100"/>
                      <a:pt x="3564323" y="125406"/>
                      <a:pt x="3519900" y="114300"/>
                    </a:cubicBezTo>
                    <a:cubicBezTo>
                      <a:pt x="3469100" y="101600"/>
                      <a:pt x="3417655" y="91247"/>
                      <a:pt x="3367500" y="76200"/>
                    </a:cubicBezTo>
                    <a:cubicBezTo>
                      <a:pt x="3290566" y="53120"/>
                      <a:pt x="3138900" y="0"/>
                      <a:pt x="3138900" y="0"/>
                    </a:cubicBezTo>
                    <a:lnTo>
                      <a:pt x="852900" y="38100"/>
                    </a:lnTo>
                    <a:cubicBezTo>
                      <a:pt x="812759" y="39374"/>
                      <a:pt x="777216" y="65167"/>
                      <a:pt x="738600" y="76200"/>
                    </a:cubicBezTo>
                    <a:cubicBezTo>
                      <a:pt x="403717" y="171881"/>
                      <a:pt x="745952" y="61049"/>
                      <a:pt x="471900" y="152400"/>
                    </a:cubicBezTo>
                    <a:cubicBezTo>
                      <a:pt x="433800" y="190500"/>
                      <a:pt x="398993" y="232206"/>
                      <a:pt x="357600" y="266700"/>
                    </a:cubicBezTo>
                    <a:cubicBezTo>
                      <a:pt x="199967" y="398061"/>
                      <a:pt x="275998" y="277504"/>
                      <a:pt x="205200" y="4191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85752" y="6429396"/>
                <a:ext cx="5572164" cy="5072098"/>
              </a:xfrm>
              <a:prstGeom prst="ellipse">
                <a:avLst/>
              </a:prstGeom>
              <a:gradFill>
                <a:gsLst>
                  <a:gs pos="0">
                    <a:srgbClr val="FF5050"/>
                  </a:gs>
                  <a:gs pos="80000">
                    <a:srgbClr val="FF5050"/>
                  </a:gs>
                  <a:gs pos="80000">
                    <a:srgbClr val="FF5050"/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857256" y="7000900"/>
                <a:ext cx="4211622" cy="1928826"/>
              </a:xfrm>
              <a:custGeom>
                <a:avLst/>
                <a:gdLst>
                  <a:gd name="connsiteX0" fmla="*/ 1104900 w 6426200"/>
                  <a:gd name="connsiteY0" fmla="*/ 355600 h 2571750"/>
                  <a:gd name="connsiteX1" fmla="*/ 5829300 w 6426200"/>
                  <a:gd name="connsiteY1" fmla="*/ 279400 h 2571750"/>
                  <a:gd name="connsiteX2" fmla="*/ 4686300 w 6426200"/>
                  <a:gd name="connsiteY2" fmla="*/ 2032000 h 2571750"/>
                  <a:gd name="connsiteX3" fmla="*/ 2667000 w 6426200"/>
                  <a:gd name="connsiteY3" fmla="*/ 1612900 h 2571750"/>
                  <a:gd name="connsiteX4" fmla="*/ 419100 w 6426200"/>
                  <a:gd name="connsiteY4" fmla="*/ 2527300 h 2571750"/>
                  <a:gd name="connsiteX5" fmla="*/ 152400 w 6426200"/>
                  <a:gd name="connsiteY5" fmla="*/ 1346200 h 2571750"/>
                  <a:gd name="connsiteX6" fmla="*/ 1104900 w 6426200"/>
                  <a:gd name="connsiteY6" fmla="*/ 355600 h 257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200" h="2571750">
                    <a:moveTo>
                      <a:pt x="1104900" y="355600"/>
                    </a:moveTo>
                    <a:cubicBezTo>
                      <a:pt x="2051050" y="177800"/>
                      <a:pt x="5232400" y="0"/>
                      <a:pt x="5829300" y="279400"/>
                    </a:cubicBezTo>
                    <a:cubicBezTo>
                      <a:pt x="6426200" y="558800"/>
                      <a:pt x="5213350" y="1809750"/>
                      <a:pt x="4686300" y="2032000"/>
                    </a:cubicBezTo>
                    <a:cubicBezTo>
                      <a:pt x="4159250" y="2254250"/>
                      <a:pt x="3378200" y="1530350"/>
                      <a:pt x="2667000" y="1612900"/>
                    </a:cubicBezTo>
                    <a:cubicBezTo>
                      <a:pt x="1955800" y="1695450"/>
                      <a:pt x="838200" y="2571750"/>
                      <a:pt x="419100" y="2527300"/>
                    </a:cubicBezTo>
                    <a:cubicBezTo>
                      <a:pt x="0" y="2482850"/>
                      <a:pt x="38100" y="1714500"/>
                      <a:pt x="152400" y="1346200"/>
                    </a:cubicBezTo>
                    <a:cubicBezTo>
                      <a:pt x="266700" y="977900"/>
                      <a:pt x="158750" y="533400"/>
                      <a:pt x="1104900" y="35560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noFill/>
                </a:endParaRPr>
              </a:p>
            </p:txBody>
          </p:sp>
        </p:grpSp>
      </p:grpSp>
      <p:sp>
        <p:nvSpPr>
          <p:cNvPr id="47" name="46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3143240" y="2142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  <a:latin typeface="Arial Black" pitchFamily="34" charset="0"/>
              </a:rPr>
              <a:t>PROGRAMACIÒN</a:t>
            </a:r>
            <a:endParaRPr lang="es-E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1285852" y="928670"/>
          <a:ext cx="6929486" cy="4143404"/>
        </p:xfrm>
        <a:graphic>
          <a:graphicData uri="http://schemas.openxmlformats.org/drawingml/2006/table">
            <a:tbl>
              <a:tblPr/>
              <a:tblGrid>
                <a:gridCol w="1223322"/>
                <a:gridCol w="3395801"/>
                <a:gridCol w="2310363"/>
              </a:tblGrid>
              <a:tr h="31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semestre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TEMAS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Conceptos básicos 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Herramientas web para diseño de diagramas de flujo, </a:t>
                      </a:r>
                      <a:r>
                        <a:rPr lang="es-CO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infografías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Scratch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Diseño pagina web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Front page 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Fundamentos de HTML Y javascript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III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Editores HTML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Dreamweaver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IV SEMESTRE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DFD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Aplicaciones de Visual basic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36 horas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endParaRPr lang="es-E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 horas</a:t>
                      </a:r>
                      <a:endParaRPr lang="es-E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34 Grupo"/>
          <p:cNvGrpSpPr/>
          <p:nvPr/>
        </p:nvGrpSpPr>
        <p:grpSpPr>
          <a:xfrm>
            <a:off x="857224" y="1142984"/>
            <a:ext cx="7429552" cy="5572164"/>
            <a:chOff x="-7072394" y="5786454"/>
            <a:chExt cx="6215106" cy="5143536"/>
          </a:xfrm>
        </p:grpSpPr>
        <p:sp>
          <p:nvSpPr>
            <p:cNvPr id="21" name="20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06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394" name="AutoShape 10" descr="https://encrypted-tbn1.gstatic.com/images?q=tbn:ANd9GcQ4-RkLRxxIiBkhgc8Vgetddce7-HsNlXdMEbnKk-QfQgZWjDAt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8" name="AutoShape 14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2" name="AutoShape 18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4" name="AutoShape 20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" name="46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6" descr="http://www.venca.es/img/imgprodaz/153959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143248"/>
            <a:ext cx="2800825" cy="2706436"/>
          </a:xfrm>
          <a:prstGeom prst="rect">
            <a:avLst/>
          </a:prstGeom>
          <a:noFill/>
        </p:spPr>
      </p:pic>
      <p:pic>
        <p:nvPicPr>
          <p:cNvPr id="26" name="Picture 2" descr="https://encrypted-tbn3.gstatic.com/images?q=tbn:ANd9GcSmmH_qi8XJDNflUKSiNhRoAPvDtWxOfa_oF_Vm5HqZuBk8aoCz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00240"/>
            <a:ext cx="2886168" cy="2000264"/>
          </a:xfrm>
          <a:prstGeom prst="rect">
            <a:avLst/>
          </a:prstGeom>
          <a:noFill/>
        </p:spPr>
      </p:pic>
      <p:pic>
        <p:nvPicPr>
          <p:cNvPr id="2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786190"/>
            <a:ext cx="1601047" cy="2401571"/>
          </a:xfrm>
          <a:prstGeom prst="rect">
            <a:avLst/>
          </a:prstGeom>
        </p:spPr>
      </p:pic>
      <p:sp>
        <p:nvSpPr>
          <p:cNvPr id="30" name="2 Título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Propuesta Sudadera EMF</a:t>
            </a:r>
            <a:endParaRPr kumimoji="0" lang="es-MX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3214686"/>
            <a:ext cx="9001156" cy="2143140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</a:rPr>
              <a:t>   </a:t>
            </a:r>
            <a:endParaRPr lang="es-E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42844" y="642918"/>
            <a:ext cx="9001156" cy="2143140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</a:rPr>
              <a:t>   </a:t>
            </a:r>
            <a:endParaRPr lang="es-E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12 Título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7772400" cy="1470025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solidFill>
                  <a:srgbClr val="C00000"/>
                </a:solidFill>
                <a:latin typeface="Brush Script MT" pitchFamily="66" charset="0"/>
              </a:rPr>
              <a:t>Educación</a:t>
            </a:r>
            <a:r>
              <a:rPr lang="es-ES" sz="6000" dirty="0" smtClean="0">
                <a:solidFill>
                  <a:srgbClr val="C00000"/>
                </a:solidFill>
                <a:latin typeface="Brush Script MT" pitchFamily="66" charset="0"/>
              </a:rPr>
              <a:t> </a:t>
            </a:r>
            <a:r>
              <a:rPr lang="es-ES" sz="6000" b="1" dirty="0" smtClean="0">
                <a:solidFill>
                  <a:srgbClr val="C00000"/>
                </a:solidFill>
                <a:latin typeface="Brush Script MT" pitchFamily="66" charset="0"/>
              </a:rPr>
              <a:t>Física y Artes</a:t>
            </a:r>
            <a:endParaRPr lang="es-ES" sz="6000" b="1" dirty="0">
              <a:solidFill>
                <a:srgbClr val="C00000"/>
              </a:solidFill>
              <a:latin typeface="Brush Script MT" pitchFamily="66" charset="0"/>
            </a:endParaRPr>
          </a:p>
        </p:txBody>
      </p:sp>
      <p:sp>
        <p:nvSpPr>
          <p:cNvPr id="17" name="12 Título"/>
          <p:cNvSpPr txBox="1">
            <a:spLocks/>
          </p:cNvSpPr>
          <p:nvPr/>
        </p:nvSpPr>
        <p:spPr>
          <a:xfrm>
            <a:off x="857224" y="3571876"/>
            <a:ext cx="77724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Herramientas</a:t>
            </a:r>
            <a:r>
              <a:rPr kumimoji="0" lang="es-ES" sz="6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para la vida</a:t>
            </a:r>
            <a:endParaRPr kumimoji="0" lang="es-ES" sz="6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285984" y="421481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Tecnología e Informática</a:t>
            </a:r>
            <a:endParaRPr lang="es-E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1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5286388"/>
            <a:ext cx="2428892" cy="15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5500726" cy="357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utoShape 4" descr="data:image/jpeg;base64,/9j/4AAQSkZJRgABAQAAAQABAAD/2wCEAAkGBhQSEBUUEhQWFRQVGBsaGBgXFhYYIBobFxsYHx4gGBobICYfHBwjGxsZHzAiIyopLC0sGCExNzAqNicrLCkBCQoKDgwOGg8PGjQlHyU1LTA0MCwsLDEtNTUsMCwsLDQ0LCwtLjIpLSw0KSw0Ki8tLSwsLS80LCwpNSwsLy8vL//AABEIAPcAnAMBIgACEQEDEQH/xAAcAAEAAgMBAQEAAAAAAAAAAAAABQcDBAYIAgH/xABBEAACAQMDAgMFBQQJBAIDAAABAgMABBEFEiEGMRNBUQciYXGBFDJCkaEVIzOxJFJTYnKCosHwQ4PR4XOyCBc0/8QAGwEAAgMBAQEAAAAAAAAAAAAAAAQDBQYCAQf/xAAxEQABAwMDAgIKAwEBAQAAAAABAAIRAwQhEjFBBVETYRQicYGRobHB0fAjMuHxUhX/2gAMAwEAAhEDEQA/ALxpSlCEpWC+vo4Y2kldY40GWZiAAPiTVYa/7dEDFbCDxx/ayExp/lXG5h8ePrXLnBokqWlRqVXaabST5K1qVQk3tk1MnK/ZVH9URyH9S2amtJ9vLKQL61AXIzLAxYD4mNvex8ia4FZjjAKaq9NuqTdTqZj97K4aVr6fqEc8SSwuHjcblZexBrYqVIJSlKEJSlKEJSlKEJSlKEJSlKEJSlKEJQmlcf7WtVaDSLgocM4EQIOP4rBT/pJoXoE4VUe0brQ6lcsiN/Q4GIQA8SuvBkb1XyX4c+dczXzHGFAUdhxUhoWhzXtwLe3ALkbmZs7Y082fH5ADkmqd7nVn4X0a3pUem20uxG57n92WjmhFXro/se0+KELNCLiQj35ZM5J89ozhB6AdvU96pLWNKFpe3VqpLJDJhCeTtYbgD8gcV3UtjTbqlK2XWmXdfwdETMGe3lwp72Z9YNp14kLsfsdw20qTxFI33WX0BPB+HPlXoevI+qj9y3rxj55GK9X6YW8GPf8Af2Lu+e0Z/WnLZ5ezKznWrVlvcwzAImPj+Fs0pSmVSpSvmSQKCWIAAySTgADzJ9KrTqf25W8TGOyQ3cg7sDtjU/F+7f5eD614SBkrpjHPOlokqzaV5t1T2h6pck77rwFP4LddmPhv+9+pqBmR3/iTTyHzLyuc/rS7rqmFc0uh3dQSQB7T+JXq8NX7XkiPTEU5Xcp9QzA/mDUzp3U9/bEGC9mAH4ZG8Vflh84FeC7pld1OgXbRIg+w/mF6epVR9L+3MZWLUo/DYkATxgmM583XunzGR8BVtI4IBBBB5BHOQfSmQ4OEhUtSk+k4seIK+qUpXqjSoPrPpRNRtGt3dowWVgyYJBU5HB4IqcpQhVBL7A3wdmoNny3QKR9cPmup9lnRcunW8q3HhGaSQsXjySVAAUMSB25IA4G71zXbVzftB6pk0+xe5jiEpQqCCxUAMcbjgZIBI4+NcBjW5AU9S5rVRpe8keZJU3qWpR28LzTMEjjUszHyA/38seZry/e6g1xcT3LAgzyM+D3C9kH0XFSfUvWN1qGPtTr4ancsUQKpkdi2SWc/P8q1NB0K5viBaQO4JwZWBSNcd8ue+PQZNJ1qhq+owLS9OtWdPPpF04NMYHPy/e6z9KaCb6/gtwMqHEs3wjjOTn/EcKPnXpquX6C6Ej02EgHxJ5MGaXGNxHYKPJB5D611FNUqfhthUPULs3dc1ONh7ErQ1zXIrO3ee4fZHGMk/wAgB5kngCt13ABJOAOST5AetecfaB1m2qXRAP8AQoGIiUdpGHBkb1z5egPzrp7wxslRWts+5qimzcr46v69udUchi0Fp+GFTguPWUjvn07D9TBxxBRhQAPQV9UqoqVXVDlfRLKwpWjYYM8nk/vZKUpUSfSvh5K/XbFYq6AUNR8YC/GXIweQfWrg9g/UTPDNZyMWNsVMWTn90+fd+Skf6hVP1Z3/AOP+nFpby5/B7kK/EjLN+Xu/nT1qTqKy3XWs8JrjvP8A1XPSlKfWSSlKUISovqnRxdWVxAf+rE6j4MQdp+jYP0qUpQheS7ByY1zwRwfmvB/lXeexrqMWt+1q7Yiu+UyeFmXyHl768fEhRULrPS051m6s7aIuzS+IvcIiSgNudvwqM/U8Cui0IaNpk2bu4N3dxEZdYneKFgeyAAruU/iOTx5HikqdJzKhPC017fUbiyZT3fA90YM+1XhSsdvOroroQVYBlI7EEZBH0qI6u6th062aec/BEH3pH8lUevx8hzTqzK4j249VmOBLGFsS3PMhB5SEHnP+M8fEBh51UUUYUADsBgVkur6W4nkubg5mlOT6Kv4VX0AHH0r5qpuaut0DYLf9FsPRqWt49Z3yHA/P+JSlKWV6lCaV92GlTXdwLeDap273duyICBnHmckcUSACXGAEvc3DbemXuWqTX5U31L0Jc2aK6P8AaVdgnCFWVm+7kAkFSeM574rduPZbdRwGT7QjyBdzRFMDgZKrJnv8SAKj9MttLXeIIOBv+Me+FS//AFKXY+eNvn9JXJzluFQFpHIVFHcs3AxXpzojpoWFhDbjBZFy5H4nblj+Zx8gKqv2K9FNPMuozLiKPIt1OPefkM5+C8gfHny5vGryhT0Nzusz1O89Jq+r/UbfcpSlKnVWlKUoQlKUoQuG9sF3NDpcr2+VLMiSug95YiSGII588Z8gxqjdH0WS8YW1mm8t7pYAlI1PdpGHAGM/E/GvVToCCCMg8EHzrHbWqRrtjVUX0UBR+QqJ9IPIJ4T1tfPtmPawCXYnkLkuoOqIdD06ESCSUoixIFB94ooHvN91Bxnnn0BxVDaz1a+oXHj3Uqlx/DjBISJfRQfP1J5P0q6/axYFvsk8kbTWsEjNPGqlsblwkhQffVD3HofnVWxyRXO5r+4YRjd4ckL24hQDlQIsb9xGPdZc5/Okry4NM6dJjuPoBGfPbyldWNUUX+JpDiO/Hn+N1BrID2IPyOa/amNJsIry3UrpjSSBmX7RGwtUYAkBs5I3Y7gLjNbet+zmW2haaOcFETe8c/dcDJAkXhj5dhmqo3NJr/DeYMxmPsTHvAWrodba7+7IHcZ/Hylc5SsUkrRhDPE8PiAMhdSAwPbDVlpkiFc0bilXbqpun97cKQ6Z6alv5WCt4UER2ySAAsW/qoD8PM/+q6ubT7PRZPHEkhd4zGISQ7SHcCCPNeRz5c/Sua6G1S8haWS2tzNas6+KTxgrwxjORk4OTwe1a9vetdzSXcnLyMVQf1I1OAF/8/P1NV9enVqVXNc7+IAYBEkng9jv7tlknOfd1y3VJk54AB4+X3U1L7QNRYlgltAmM4fc5A/vEH/YVM6X17K9ost1bmBJtyxXHeFnGQNxPMYLebZHB54qD6O6XbV7gpytlCwMz8/vCDkRofj3J8hz6Z6HrPVEvrkWMAAsLIgSbeFkkUYWMY/CnOfj8hVhR6JQuGQ5gBO0ce3v71W3tyyi6KRkDcnlfnSfTmoQWkSfb2hMakxxxLGyLuYt+8JH7zJPl2HY1Y/QPUTX2nw3EgCuwIfHYsjFSV+BIz9aqDR7q7/ZVxb2q+LJDO9urbgCsZGcjOMkZ2geWfhirS9mmrwyWYt4o3he0CxSRSY3KduQxxwQ/LZ9c1L06pXNWsyu8EgwAI45jgGRuk6wZpaWBddSlKuUslKUoQlKxXVysaM7kKiKWZj2AUZJPyAqv4OudRuAJbe2t0hbJjE8sgd0/CSFXCbhzznGagr3NK3Gqq4Aea7axz8NC6Lqjq420kMEMJnup8lI92xQqfeeR8Hao+RJNZ+mupxc+JHJGYbmHHixEhsBvusjDAeNsHDcdiCAa4DWuqVM8eoFPCntEMN5au6h/BkIIeAnAkAbkEfeBxwa3JuoILmWK6068tlukUpsmbaJI3IOyRchwQwDKRnBz6174skEZaeV7ox5rretOpzaxKkK+Jd3BKW8fq2OXb0jQe8x/wDNUwsVtPYX629rHI1oi5u2UF5WZyZ3UEccByvnjHarT0Xp1kla5upftF267S+NqRpnOyFPwp6k8nz9K0NV6EjGnXVrYqsDXGSTliCxIJBJyQpUFeOAGqN1UEwpBSIEritS05Hmh/o813ZmCJbWOMkRhuzGXBwp285Px+mexsFnmv7G3kY2oiCAM28RzHPEZPOxcDI8iKnNH9ksUVtHGZ7lJNv70wzsiux5PunIA8sjBwK4PqDRYre7nVHitlt3jWMOziUR7VcywYOZJHbcOc98cAcZ99iWsPr7RGCcyIMTvjcbyT5JjXkYWbrDqJrm0soyNpZnMyjtutzsx8t2T9RUBXxcylpI9wK8TnY2dyM07ZV8/iAxn519VPSoiiwMaIyfqf8Ai2HRB/AX8k/QBdX7NdYZo5NOMRZVEh8ZSMKsmSA4PmSSBj17cE1AdMdPXN3KNOjUo8ZZbiQg4jQMcn4ls4A8/rkSvs61+K1uZo52WNZwrJIxAXKAgqSeBwcjPy866eS7imvC+mXix3wTL7MyRSopHEwHunuBkHIzSrazLe8f4jDoMOkSRPJPlJM+xZ2uH0XPZTMHIjynEe6FM9bawumWkWmaaoW4lXCY48NB96VyPxHnnuTk+WDxs7x6dZYXkgYX1kkb+ZJ5+QrBHpGqi5mnlgjnuJj/ABTMgUKMYVV4IUcenYVvx6GlmyXuqy+I4dVRUUmOEtnBx54x3xx8Tg1oXdZtKFOabtbzsG5KoTaVar4cIaO63dFSTTNOjLW8s8j7pJvD25VmG47s88DA4zyDXU+yzTpZDNqM21ftqx+HGjbgsaA7d5wMuc/THl2HPav1qkqmDTwbu5kUhViBZU3cbpG7KBnz+uKsjo7QfsVjBbFtxiQAn1Y5LY+G4nHwqn6JRe5z7msyHE7mZM5OD7oTt04ABjTgKZpSlaRJJSlKELh/bBM37PWIEhbieGGRh+FHf3vzwB9a5LqnUJoriOLdLb2uziSCIyu7g48PsQmBjy5/l13XPU9u4ksBA95M6+/EhCiMHsZJTxGexHc8DiuP0601gII3ltlAX+KQ0kg+BAwrMB5kc4rMdaLPEYS5uJwTnMZ2P0PknrYHSRBWTTLdLi5lgvEjuJLURtHK8YDFJRuAdewZT9D3wK+PaXp8RtVdo03eNCpfYNwUuM+8ORxWOx3xyyWmnL492SGurqc+6hI43kdz5BBwOe/NYOqdKijjMOoatM8smP3MMcZ5ByMQgFu4GCSvakLSxrPrMrgwwQYMidpIA2BMnhTPqNDC3lWuRSub6C6kN3a/vOLiEmOZWUowI+6zIeV3rg/PI8q09Q0zUL2d1aU2VojFV8IgzTAcbi/ZFPcDv6g960gbndRasYXY7a1Ly2h/iyrH+7BId1UlAOSQxGVx34rmj7MbYL+7lu45B2kW5kLAjzwTtP5VGdZRzpYQ2Ms/jTXc4iEgGwmFW3MXA8wgAOO+aDpaJnAXhJ5Cr7XbJpIDqYB2S3U7MMdopWARj/mU/mKjDL6Ven2GPwvC2DwtuzYRxtxjGPTFU71V0lJp7lgGe1J9x8ZMefwyfyDef6VQ2PUm3Tyx+DJjzBO3tHzWh6fc+ijw3H1Tz2P4PyURKAwwwBHoa3+l9cNhc+Kse+Nl2SIuAcZBBX4gjse/6iPRwRkHIr9q0ewPaWOGDwravQZcNz8eVM6/1pPdXUU8Aa2EAYRk4Zm34zvXtggAY57VL9D382o6vBFey744906RqihS8YwNw9O58+fnXGTThBljgf8AO1dr7O9BvIHGoxqhdgVWCXK74T3IfB2MSBjjtnyPPLBa2ulzwGgYBIz8d/Mqg6hbUqVPQyS8+fHs28grvumt7GGWcokUaqXkKIq5x64AyfIfE1wlt1Tqt4olj+z2cLcxo6NNIVPYvyAMjyHNR/V1/e30Tfa4o7WxiHiyxrJ4sk3h+9tLABVUkDy/OoXTZpopLR2nle7vHDvBkmNYHyThSMJsXGCCORjkVxfdSJbFo8T334n2bDJ4x3VLSowf5ArR6Q6re4eW3uUWO6hCs2wkpIj5w8eeQMggqex8zmuoqtulVMuvTyJ9y3tFic/35JN4H0UGrJq2sar61uyo/chL1WhryAlYrqbZGzYztUnHrgE1lr8IptRqkdFuZotHe8iUS3U5M8m4FtxLc8Ag+6gOAPQ1LaZ1PJItwjInjQxCVWjJZJFdCyMu4BhkjBU/ma3pOmL2wZo7KBbq2Zi0QMyxNDuJJQ7gQyA8qRyM4NY9E6englnuLzaJ7jblUOVSOMEKoY9z3yawfULSpS8WrXZI1SHTvJEDyAAO/wCFbUagdpaw8ZCgbC8a20az8CRY5L+XM9w2MoXDs75PG4Ku0Z7YqR6Yk02I7LWaF5W7t4itJIT3JY8sSecCtbpbSLW78exlHiwWM4khxIdpSYM21tpwwVtw+vzzg1+4XUo2ttKskdY+11hYUjdCCPAbGWPHPz+OavLqz9OYIeWtiY4zkT+Eux/hmYldDqmhF5BPbyeBdKMCUAEMv9WVezr+o8q+rXr8RYTUYmtn4HigM8Dn1WQZ25/qt29a19J1ubxhbXkPg3GzepVg6SqMBijDsQe6n1qWvrhEidpSBGqkuW7bR3yPP5VnKN7c9Pf4FVsjgfg5+6dNNlQa2mFN2l7HKoaJ0kU9mRlYfmpIrifaNqUNvdWE8kiL4cjqyFhu2TIV3he5Ckcmobp7UrT9qWv7OOwTib7RGqugKrEWQmNhge9yGH+9SPT1ksl/qMsyhpluTGpYZ2xBQUC57Aj09K0FzctbaOqvYQCIg4OfV9yVaC5waD+7rPP7QLIEKkvjOeywI0p/0ii9b254mjngU8briB0Q58ixG0Z+PFaGpSPLcTW9u62dvAqtczoqqxLjcFU8BcLyWr9gxbXVtbpO9zDdq+5JpBLhQm4OrYzsbkEHIOeO1ZcW9DTsZid8xE76YBjIGfcmtb5UF1T0Lb/bLRbcmBblpAzIdy7gm5Nqk7eT6d88U/8A1DNn/wDtG3/4Ofy3Y/WprpTTkurB4ZMmOK4lSFgSGVY3/dsjdwy5IB9OKiprqAytFLqd8UjbYXACRhv6rTImMjzJx86sGXNyP4mPMskGW6icmDsc5iD2Q2oWCQSAezoWNeiI9OuY7iZXuoNmHZl3GGTIIfwx3THHnjvXXv11YDH9LhOfRs/mADj61qSdMPAjS2t3cb1UsFml8aN8DOGB5AI/EpBGc1J6HqEMttHchUiEqhicKuCe4LcZwcjNV9zVFdoqVCXxiQY8xggx7t47r1shxG05zn5r9suoLO6PhJcQyeJ7pTeMkNwRtPJ4rJL7Pb6HCWl7GY1Xan2iAO8a8cLIuN2MD7w8hnNYNe0KG7gYMq52kpIoG5WAyrKw54OPOum9m3UD3ul288nMhUq59WQlSfrjPzNXfQre2rsqAtnIw7Mb/uyVu3vaRn4La6Q6VSwgMYYySOxkllYYMkjd2I8h5AeQFTlKVrwABAValKUr1CVVWtXH7Uu5N5xp9sxjK5x48qfeLH+yQ8Y8z+lqmqQvtPW0hWy1ImKKKYyJLjdHdIrs+1jjhzn3kOCe4zVR1cVDQ/jHIkgSQO4HJ+m/Epi3jVlSuj2yW2toIlRI7q0YbUAUF4WByAOPukVn9qF9dxWjralIIhGzSTlwh4PEUIHIkf1/Kuf0uwkgi0q7KlIzduiK34YbssEHwAGCM+tSXtCW3TU7SS8I8Awy4Vy2wSRkMGK9ixDkducCobfXQtxrBJbPGTBMfKFM6HExz91g03V47y+sjAzyra2hEshyQHlVAFZj3f3Tn/0a2PaCxkjgs05a7njQj+4rBmPy4H619WHW+nqPdPgI5yGaB4kYnz3bdpJ9TUZaaurSXmsP70Nqpgs/7znALL82YDPox9KqaVKrd34rVKZaGgb+W3zPwUznNZS0gySsHUPXkaaydkfimyjeG3jQfflcANubyjQbh9PmagJpLyCQTxzN9su5gGQAGN2c8LtIIwvYGtrQNJESb2GZpBukY9yWOSP1/SpTSYvE1axTyUyTH/todv8AqIqzdcivWFED1eZ5j7KqFVzngBZdNv7mG7vBcQCZh4aXKW4387PckRG+8jRkKw7gjOMHA/LazZg66ZYG0Mg2vc3ClNqn+zQksT6eQwKm+n5vE1PU5B90SxRA/GGPa36iumVcnA7ms5f120Ll9Om3/wA8mNhEiYMccdwVdUma2Ak9/wBlRul6KILRbeIkbUKhsc7iDljjzLEtXH6M08VrHZwvBDPEsiTw3OQWLnIlTj315J9DnB7Vc+maYIwCRlz3+HwFY9Z6atrsAXMEc2O29QSPke4+lW9n0Wo6kXV3es46oic5377n2HlLVbluqGDAwqlZyYI9J05/HnKbJJAQVhj/ABu5BwDyQFzxkfDLT+mozqc1vcLvjsYoEgiflcMvLlezEnzPr8qt7SNBt7VSltDHCp7hFC5+eO/1qH6o6IFzKtxDKba6RdniqocOmc7JEOAy55HIIp1/R9NFzaT/AFzOfMkScbbRjYE91ELiXAuGFwCW/wCzbW+nkCIJHZo4o/urkbEA4A3McE4qw/Z1ojWml20L8OseWHozksR9C2PpURYezRmnSa/uTdeEd0cSxLDGrDszKCS7DyycfOu6prplk+2a51UgudExtgQFxXqh5AbsEpSlWqXSlKUISsc9urrtdVZfRgCPyNZKUIXL+0rSTPpdwqA70TxY8d98JDjHx93H1rgeudQjnstO1JoxNFFIjyoQG9yQYfg8cOMc+eKuYiqpa7/Yss9vNDLJaSuZbUxRmQDf9+EjsuG5GfI1FUBwQpGHgrqtJ1i3vYN0LpNEQAV4OMj7rofun4EVwXtA6AdLd2sd3geIss1ouMHw+7wjyOM5Tz4x2xW5pfRuoTyvqcfh2M7ACK2KcOnJP2rGDubPfGR8PKb6d9oEFxIbeX+j3kZKvA5H317+Gw4cZz8fhS5Y5mRspg5r8FcJa3iyqHjYMrc5H8j6H4Vn6IuQLi+1A8xWkBjQ+TNje/PqCAPqPWu01n2a2VzIZHjZHY5cxO0e/wDxgcH54zXO+0oQ29jDplqoQzuo2L5RIdzsx7nJA5PfB9Kr7e1ZRcXz/g5UDaHhkuKw+xTfcW9wpwJRN4j5JyRMoIb9DVsado4jO5jlvL0FUtoetDTtShuDkW8i/Z5v7oJ/dsR8D3Ppmr6Brq1sbWs/0vT6xzk4B9i7Fy8s0jZftKUq7UKUpShCUpShCUpShCUpShCUpShCUpShCGvO2qaVG+o6jHKobF0XGe43jIwe4r0TVFdVx7NfvB/aRwv+SKp/lSPUJ8BxbuI+q5fssNrq+oWw229yJE7BLlfE2/4XHvHHofTzrUtrKRpnuLmTxrh+C+MBVHZUXyH/AD1zvUrNvu6r2aCVCajiIJWK5tlkRkcZVhgj4Gug6H9ohslW11Fj4K4WC6OSMeSTeakDgN2wOe2ahK+JYVdSrAMp7gjIPzrq0vHW7sZB3C8a7Sr5ilDKGUgqQCCCCCD2II7ivqqG0PWrvTSPsrma3By1rIfLz8F+6n4dvnVr9JdeWuoL+5fbIPvwyYWRPmvmPiMitRQuadcSwpgEHZdFSlKYXqUpShCUpShCUpShCUpShCUpShCVS/tQt/D1yB/Ke1K/5o2Y/wD1Iq6Kq/26We2Kzux/0JwrH+5KMH6ZUD61BcM10nN7grwiQuXpSlYpKJSlKEJWlqGlrKQwJjlTlJUOGQjtg/7Vu0rpj3MOppgr0GF0Gg+1uW32x6ooKEhRdRA4/wC9H3U/FePhVo2V6k0ayROsiMMqykMCPgRXn77HLqFwLG1PJ5uJO4ij88/3j6fT1xe/T+hRWdtHbwDEcYwM9ye5JPmSck/OtdZ1KtSkHVAmWkkZUjSlKcXSUpShCUpShCUpShCUpShCVB9baELzT7i383jO3/GvvJ/qAqcpQhed9BvvFt0Y/eA2sMYwy8Hj/nepCpP2l9BvZLc6hZSBYyVkmgZMgsWAZkPkPeyR88HsBEXOm30MAnkt0lh2eIXt5QcLt3Z2Phu3oTWYuenVGvJZkFQmkTkLJSomLqWMorlJlVhkEwvgj1BAII4PPwrFN1WmF8OOVy7BV9wqCzfdG5uOf9qTFnXJjQVxod2U3UcjT3k/2WwXfJ/1Je6QqeMse2f+DJrLr/Reom0lnm8OJIl3mBGZndQRuDuvAwue3pVzdEW1qtjC1lGscMiK4C+rAZ3HuzA8EnnirWz6aJ11c+X5UopFv9l89F9FQabb+FDlmY7pJG+9I3qfQeg8vick9BSlXykSlKUISlKUISlKUISlKUISlKUISlaGs69b2kfiXMyRJ6uwGfgo7sfgMmq21P2zNcypb6Yir4rFFurnKR7h5Iv4j6Z88DBrwkDdegEruuubiBdOuBcuiRvE6ZcgZLKcAerZ7Ac8Vzfs6kMuj2vignMWwg+agso/NQK4Tr/p1lQXN3qCXkkeTJBI6RjDf2EYbhh6Y5H5VIdEdeLaKLe8kxbFQ1rM+The/hyEZ5UEYPpx6YUrVA4ho9yYpM0ySur9jpMUF1ZMcmzuXRf/AI395fzO4/Wpz2j9PfbNNniX+IF8SI+Ykj95cfPBX61wuj9ZWqdQr9nmV4r2IRybd2PHT+Ge3cgBeP63NXBTTTIS5EFcX0lrIvbCGY4Jkjw47jcPdcEfMH86gdC1T9hyvb3G/wDZ8rl7ebBZYS55ikxyozyD8z645/Wbm90G9lEcay6fcStJHuyqo0nJQOP4bZ497ggZ9cRXVfWRv2G6OVIFKolr2aec4PvgfeUcADt5+eKUJ8F32TIAqBeg7e4V1DowZWGQykEEeoI4IrJVFaVqU/T3hCSZJ0lJM1ihJaANzuh5PA5BzgH4/eF16ZqcdxCk0LB45FDKw8wf5HyI8iKba4O2SxELapSldLxKUpQhKUpQhKUpQhKjuotTa3tJ5kjMjRRs4QfiKgnFSNKELyzpnUlxdztM0P2u8YkqxjkuPCXyEUHEa49WLDtwO9Tmm9D30yyL+z5WErb3Nw0duu71SNR7v0FehobdUztULnk4AGfnislQvotqf2/fgpGVCz+qpDT/AGNXp5Isbf4BGmP1JGKlk9jd22PE1FVHpHbL+hLVbAr9rn0aluWg+3P1XXj1NgVW2mexdEnhlmvLibwHEiIQijcpBHbPGR5YqyaUqZrQ0Q0Qoi4uMlaup6ZHcRPDMgeNxhlPYj/nOfKqf6q9kM0AzaA3Vup3LCz7ZoT6wyfiA8geeB371dVK8fTa8Q5eteW7Ly9FKni7Xa5KszG8wB9qPoCH52jgErn6VY/sj6hgS+urC2ctbECe3Db8pwokTD+9kMc4+BNWDr3R9pej+kwJIR2YjDD5OuGH51H6H7NLG0uBcQxsJQCAzSyvgMMHAZj3BNRUqPhk5n6/6u6lTX+4XU0pSmFElKUoQlKUoQlKUoQlKUoQlKUoQlKUoQlKUoQlKUoQlKUoQlKUoQlKUoQv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" name="irc_mi" descr="http://web.educastur.princast.es/cursos/cursowqp/aplic/09035/oficios.gif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616554">
            <a:off x="2784799" y="505533"/>
            <a:ext cx="585791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rc_mi" descr="http://us.123rf.com/400wm/400/400/tristan3d/tristan3d1104/tristan3d110400076/9393962-bobby-se-pregunta-sobre-un-problema-que-no-puede-resolver-gran-interrogant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429132"/>
            <a:ext cx="2214578" cy="21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rc_mi" descr="http://us.123rf.com/400wm/400/400/limbi007/limbi0071209/limbi007120900063/15373530-personaje-de-dibujos-animados-orange-distribuye-carpetas-en-el-fondo-blanco-con-las-flechas-verdes.jpg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5568296" cy="464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23 Grupo"/>
          <p:cNvGrpSpPr/>
          <p:nvPr/>
        </p:nvGrpSpPr>
        <p:grpSpPr>
          <a:xfrm>
            <a:off x="5286380" y="428604"/>
            <a:ext cx="3214742" cy="2928958"/>
            <a:chOff x="9144000" y="6000768"/>
            <a:chExt cx="6215106" cy="5143536"/>
          </a:xfrm>
        </p:grpSpPr>
        <p:sp>
          <p:nvSpPr>
            <p:cNvPr id="25" name="24 Elipse"/>
            <p:cNvSpPr/>
            <p:nvPr/>
          </p:nvSpPr>
          <p:spPr>
            <a:xfrm>
              <a:off x="9144000" y="6072206"/>
              <a:ext cx="6215106" cy="50720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06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Elipse"/>
            <p:cNvSpPr/>
            <p:nvPr/>
          </p:nvSpPr>
          <p:spPr>
            <a:xfrm>
              <a:off x="9429752" y="6000768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Forma libre"/>
            <p:cNvSpPr/>
            <p:nvPr/>
          </p:nvSpPr>
          <p:spPr>
            <a:xfrm>
              <a:off x="10001256" y="6572272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5572132" y="642918"/>
            <a:ext cx="2643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 Black" pitchFamily="34" charset="0"/>
                <a:cs typeface="Arial" pitchFamily="34" charset="0"/>
              </a:rPr>
              <a:t>Una oportunidad para  construir mi futuro</a:t>
            </a:r>
            <a:endParaRPr lang="es-ES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786446" y="385762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rgbClr val="B80000"/>
                </a:solidFill>
                <a:latin typeface="Arial Black" pitchFamily="34" charset="0"/>
              </a:rPr>
              <a:t>EMF</a:t>
            </a:r>
            <a:endParaRPr lang="es-ES" sz="7200" dirty="0">
              <a:solidFill>
                <a:srgbClr val="B8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http://t3.gstatic.com/images?q=tbn:ANd9GcRpuHlaY3Dz_usSBAdsrOwRzwDSShyZCrkgHxlhgTyGkAg38n7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14686"/>
            <a:ext cx="1929120" cy="2071702"/>
          </a:xfrm>
          <a:prstGeom prst="rect">
            <a:avLst/>
          </a:prstGeom>
          <a:noFill/>
        </p:spPr>
      </p:pic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 descr="http://t3.gstatic.com/images?q=tbn:ANd9GcRuCpdgDTXmOA3ZLjKpp6BLyQcvskbRqlKmJ58W_DOEYH4uXKi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786058"/>
            <a:ext cx="1852601" cy="1852601"/>
          </a:xfrm>
          <a:prstGeom prst="rect">
            <a:avLst/>
          </a:prstGeom>
          <a:noFill/>
        </p:spPr>
      </p:pic>
      <p:sp>
        <p:nvSpPr>
          <p:cNvPr id="12" name="11 Flecha derecha"/>
          <p:cNvSpPr/>
          <p:nvPr/>
        </p:nvSpPr>
        <p:spPr>
          <a:xfrm rot="20148744">
            <a:off x="5659027" y="3022390"/>
            <a:ext cx="981853" cy="365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8527359">
            <a:off x="2824018" y="4080895"/>
            <a:ext cx="872447" cy="423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1638066">
            <a:off x="5544414" y="4193408"/>
            <a:ext cx="874722" cy="40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 rot="13186293">
            <a:off x="2800983" y="2801968"/>
            <a:ext cx="870016" cy="41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4" descr="http://us.123rf.com/400wm/400/400/goodshotalan/goodshotalan1201/goodshotalan120100003/11904491-de-dibujos-animados-de-los-adolescentes-a-bailar-a-la-musica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214818"/>
            <a:ext cx="1826679" cy="1333476"/>
          </a:xfrm>
          <a:prstGeom prst="rect">
            <a:avLst/>
          </a:prstGeom>
          <a:noFill/>
        </p:spPr>
      </p:pic>
      <p:sp>
        <p:nvSpPr>
          <p:cNvPr id="24" name="23 CuadroTexto"/>
          <p:cNvSpPr txBox="1"/>
          <p:nvPr/>
        </p:nvSpPr>
        <p:spPr>
          <a:xfrm>
            <a:off x="6429388" y="557214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rush Script MT" pitchFamily="66" charset="0"/>
              </a:rPr>
              <a:t>Danza y Música </a:t>
            </a:r>
            <a:endParaRPr lang="es-ES" sz="2400" b="1" dirty="0">
              <a:latin typeface="Brush Script MT" pitchFamily="66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85786" y="257174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rush Script MT" pitchFamily="66" charset="0"/>
              </a:rPr>
              <a:t>Deportes </a:t>
            </a:r>
            <a:endParaRPr lang="es-ES" sz="2400" b="1" dirty="0">
              <a:latin typeface="Brush Script MT" pitchFamily="66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85786" y="528638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rush Script MT" pitchFamily="66" charset="0"/>
              </a:rPr>
              <a:t>Morfo – fisiología </a:t>
            </a:r>
          </a:p>
          <a:p>
            <a:pPr algn="ctr"/>
            <a:r>
              <a:rPr lang="es-ES" sz="2400" b="1" dirty="0" smtClean="0">
                <a:latin typeface="Brush Script MT" pitchFamily="66" charset="0"/>
              </a:rPr>
              <a:t> Humana </a:t>
            </a:r>
            <a:endParaRPr lang="es-ES" sz="2400" b="1" dirty="0">
              <a:latin typeface="Brush Script MT" pitchFamily="66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571868" y="10001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rush Script MT" pitchFamily="66" charset="0"/>
              </a:rPr>
              <a:t>Teatro y Artes plásticas</a:t>
            </a:r>
            <a:endParaRPr lang="es-ES" sz="2800" b="1" dirty="0">
              <a:latin typeface="Brush Script MT" pitchFamily="66" charset="0"/>
            </a:endParaRPr>
          </a:p>
        </p:txBody>
      </p:sp>
      <p:pic>
        <p:nvPicPr>
          <p:cNvPr id="28" name="Picture 8" descr="http://t0.gstatic.com/images?q=tbn:ANd9GcTnSnOdqSGoc7vJV9U5SDbjIxCSt8teD3Ca4o3X7jNOEv0thSwu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428604"/>
            <a:ext cx="2705118" cy="2071702"/>
          </a:xfrm>
          <a:prstGeom prst="rect">
            <a:avLst/>
          </a:prstGeom>
          <a:noFill/>
        </p:spPr>
      </p:pic>
      <p:sp>
        <p:nvSpPr>
          <p:cNvPr id="31" name="30 Flecha derecha"/>
          <p:cNvSpPr/>
          <p:nvPr/>
        </p:nvSpPr>
        <p:spPr>
          <a:xfrm rot="16200000">
            <a:off x="4214810" y="2214554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6715140" y="271462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rush Script MT" pitchFamily="66" charset="0"/>
              </a:rPr>
              <a:t>Administración y Organización de </a:t>
            </a:r>
          </a:p>
          <a:p>
            <a:pPr algn="ctr"/>
            <a:r>
              <a:rPr lang="es-ES" sz="2400" b="1" dirty="0" smtClean="0">
                <a:latin typeface="Brush Script MT" pitchFamily="66" charset="0"/>
              </a:rPr>
              <a:t>Eventos</a:t>
            </a:r>
            <a:endParaRPr lang="es-ES" sz="2400" b="1" dirty="0">
              <a:latin typeface="Brush Script MT" pitchFamily="66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571868" y="621508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rush Script MT" pitchFamily="66" charset="0"/>
              </a:rPr>
              <a:t>Investigación</a:t>
            </a:r>
            <a:r>
              <a:rPr lang="es-ES" b="1" dirty="0" smtClean="0">
                <a:solidFill>
                  <a:srgbClr val="FF0000"/>
                </a:solidFill>
              </a:rPr>
              <a:t>  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4" name="Picture 12" descr="http://t2.gstatic.com/images?q=tbn:ANd9GcSUno9HRnbAy8hkCN_ZKQG-7lBTmUmYh5PJukf0WC-KsEXtAEnBgQ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857232"/>
            <a:ext cx="2041912" cy="1665293"/>
          </a:xfrm>
          <a:prstGeom prst="rect">
            <a:avLst/>
          </a:prstGeom>
          <a:noFill/>
        </p:spPr>
      </p:pic>
      <p:pic>
        <p:nvPicPr>
          <p:cNvPr id="35" name="Picture 14" descr="http://us.123rf.com/400wm/400/400/shponglerrr/shponglerrr1107/shponglerrr110700051/10040361-ilustracion-vectorial-de-dibujos-animados-hombre-lindo-con-una-idea-brillante-despues-de-una-lluvia-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86182" y="5000636"/>
            <a:ext cx="1643074" cy="1285884"/>
          </a:xfrm>
          <a:prstGeom prst="rect">
            <a:avLst/>
          </a:prstGeom>
          <a:noFill/>
        </p:spPr>
      </p:pic>
      <p:sp>
        <p:nvSpPr>
          <p:cNvPr id="36" name="35 Rectángulo"/>
          <p:cNvSpPr/>
          <p:nvPr/>
        </p:nvSpPr>
        <p:spPr>
          <a:xfrm>
            <a:off x="4429124" y="3500438"/>
            <a:ext cx="42862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lecha derecha"/>
          <p:cNvSpPr/>
          <p:nvPr/>
        </p:nvSpPr>
        <p:spPr>
          <a:xfrm rot="5400000">
            <a:off x="4214810" y="4357694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6" name="Picture 22" descr="https://encrypted-tbn3.gstatic.com/images?q=tbn:ANd9GcSubove0YuCAQm4P1vb8R6P0GPPgpqpvmj1SSHoG4SBNOMMZZYv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2314575" cy="1981201"/>
          </a:xfrm>
          <a:prstGeom prst="rect">
            <a:avLst/>
          </a:prstGeom>
          <a:noFill/>
        </p:spPr>
      </p:pic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86" name="Picture 2" descr="http://us.123rf.com/400wm/400/400/mirage3/mirage31201/mirage3120100030/12064224-concepto-de-red-social-divertida-caricatura-de-los-nia-os-a-hablar-y-se-interconec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00174"/>
            <a:ext cx="2643206" cy="2643206"/>
          </a:xfrm>
          <a:prstGeom prst="rect">
            <a:avLst/>
          </a:prstGeom>
          <a:noFill/>
        </p:spPr>
      </p:pic>
      <p:sp>
        <p:nvSpPr>
          <p:cNvPr id="16394" name="AutoShape 10" descr="https://encrypted-tbn1.gstatic.com/images?q=tbn:ANd9GcQ4-RkLRxxIiBkhgc8Vgetddce7-HsNlXdMEbnKk-QfQgZWjDAt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6" name="Picture 12" descr="https://encrypted-tbn3.gstatic.com/images?q=tbn:ANd9GcQMBz4gIqd3ADyipeMKaLSZtztbbDEPvxb5CsCn_d0hS9dufNdFc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0"/>
            <a:ext cx="2143125" cy="2143125"/>
          </a:xfrm>
          <a:prstGeom prst="rect">
            <a:avLst/>
          </a:prstGeom>
          <a:noFill/>
        </p:spPr>
      </p:pic>
      <p:sp>
        <p:nvSpPr>
          <p:cNvPr id="16398" name="AutoShape 14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2" name="AutoShape 18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4" name="AutoShape 20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408" name="Picture 24" descr="https://encrypted-tbn2.gstatic.com/images?q=tbn:ANd9GcT1ZbFpvaczTB--dFBgWhLlrChOSGipy87XcWuBzxpfMXpjWQQjI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429132"/>
            <a:ext cx="2124075" cy="2152650"/>
          </a:xfrm>
          <a:prstGeom prst="rect">
            <a:avLst/>
          </a:prstGeom>
          <a:noFill/>
        </p:spPr>
      </p:pic>
      <p:pic>
        <p:nvPicPr>
          <p:cNvPr id="16410" name="Picture 26" descr="https://encrypted-tbn3.gstatic.com/images?q=tbn:ANd9GcRldfeosl0lnSVlT92j6Jsvfly-z_5zQzybPDOJI8FSNqvcfed8X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0"/>
            <a:ext cx="2762250" cy="1657351"/>
          </a:xfrm>
          <a:prstGeom prst="rect">
            <a:avLst/>
          </a:prstGeom>
          <a:noFill/>
        </p:spPr>
      </p:pic>
      <p:pic>
        <p:nvPicPr>
          <p:cNvPr id="16414" name="Picture 30" descr="http://ts4.mm.bing.net/th?id=H.4760877984449303&amp;amp;pid=15.1&amp;amp;H=133&amp;amp;W=1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071678"/>
            <a:ext cx="2286016" cy="1912634"/>
          </a:xfrm>
          <a:prstGeom prst="rect">
            <a:avLst/>
          </a:prstGeom>
          <a:noFill/>
        </p:spPr>
      </p:pic>
      <p:pic>
        <p:nvPicPr>
          <p:cNvPr id="16416" name="Picture 32" descr="http://ts1.mm.bing.net/th?id=HN.608044996938827876&amp;amp;pid=15.1&amp;amp;H=84&amp;amp;W=16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4429132"/>
            <a:ext cx="2285984" cy="120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34 Grupo"/>
          <p:cNvGrpSpPr/>
          <p:nvPr/>
        </p:nvGrpSpPr>
        <p:grpSpPr>
          <a:xfrm>
            <a:off x="-11787302" y="5715016"/>
            <a:ext cx="6215106" cy="5143536"/>
            <a:chOff x="-7072394" y="5786454"/>
            <a:chExt cx="6215106" cy="5143536"/>
          </a:xfrm>
        </p:grpSpPr>
        <p:sp>
          <p:nvSpPr>
            <p:cNvPr id="21" name="20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16394" name="AutoShape 10" descr="https://encrypted-tbn1.gstatic.com/images?q=tbn:ANd9GcQ4-RkLRxxIiBkhgc8Vgetddce7-HsNlXdMEbnKk-QfQgZWjDAt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8" name="AutoShape 14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2" name="AutoShape 18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4" name="AutoShape 20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58" name="Picture 2" descr="http://2.bp.blogspot.com/-jG2JvCiQlrU/UMen5Jp7qfI/AAAAAAAAX-A/_tPFmbYRPAY/s1600/Jovenes+color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3214678" cy="2859054"/>
          </a:xfrm>
          <a:prstGeom prst="rect">
            <a:avLst/>
          </a:prstGeom>
          <a:noFill/>
        </p:spPr>
      </p:pic>
      <p:sp>
        <p:nvSpPr>
          <p:cNvPr id="35" name="34 CuadroTexto"/>
          <p:cNvSpPr txBox="1"/>
          <p:nvPr/>
        </p:nvSpPr>
        <p:spPr>
          <a:xfrm>
            <a:off x="1142976" y="514351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Usar  mi tiempo</a:t>
            </a:r>
          </a:p>
          <a:p>
            <a:pPr algn="ctr"/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libre  para…..</a:t>
            </a:r>
            <a:endParaRPr lang="es-E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928662" y="285728"/>
            <a:ext cx="3857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La  EMF me </a:t>
            </a:r>
          </a:p>
          <a:p>
            <a:pPr algn="ctr"/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Permite   </a:t>
            </a:r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4786314" y="4429132"/>
            <a:ext cx="2643206" cy="2000264"/>
            <a:chOff x="-7072394" y="5786454"/>
            <a:chExt cx="6215106" cy="5143536"/>
          </a:xfrm>
        </p:grpSpPr>
        <p:sp>
          <p:nvSpPr>
            <p:cNvPr id="38" name="37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grpSp>
        <p:nvGrpSpPr>
          <p:cNvPr id="41" name="37 Grupo"/>
          <p:cNvGrpSpPr/>
          <p:nvPr/>
        </p:nvGrpSpPr>
        <p:grpSpPr>
          <a:xfrm>
            <a:off x="-9929914" y="857232"/>
            <a:ext cx="6215106" cy="5143536"/>
            <a:chOff x="0" y="6429396"/>
            <a:chExt cx="6215106" cy="5143536"/>
          </a:xfrm>
        </p:grpSpPr>
        <p:sp>
          <p:nvSpPr>
            <p:cNvPr id="42" name="41 Elipse"/>
            <p:cNvSpPr/>
            <p:nvPr/>
          </p:nvSpPr>
          <p:spPr>
            <a:xfrm>
              <a:off x="0" y="6500834"/>
              <a:ext cx="6215106" cy="50720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0650">
              <a:solidFill>
                <a:srgbClr val="FF5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3" name="35 Grupo"/>
            <p:cNvGrpSpPr/>
            <p:nvPr/>
          </p:nvGrpSpPr>
          <p:grpSpPr>
            <a:xfrm>
              <a:off x="285752" y="6429396"/>
              <a:ext cx="5572164" cy="5072098"/>
              <a:chOff x="285752" y="6429396"/>
              <a:chExt cx="5572164" cy="5072098"/>
            </a:xfrm>
          </p:grpSpPr>
          <p:sp>
            <p:nvSpPr>
              <p:cNvPr id="44" name="43 Forma libre"/>
              <p:cNvSpPr/>
              <p:nvPr/>
            </p:nvSpPr>
            <p:spPr>
              <a:xfrm>
                <a:off x="861600" y="6819900"/>
                <a:ext cx="4348200" cy="2324100"/>
              </a:xfrm>
              <a:custGeom>
                <a:avLst/>
                <a:gdLst>
                  <a:gd name="connsiteX0" fmla="*/ 167100 w 4348200"/>
                  <a:gd name="connsiteY0" fmla="*/ 342900 h 2324100"/>
                  <a:gd name="connsiteX1" fmla="*/ 90900 w 4348200"/>
                  <a:gd name="connsiteY1" fmla="*/ 838200 h 2324100"/>
                  <a:gd name="connsiteX2" fmla="*/ 14700 w 4348200"/>
                  <a:gd name="connsiteY2" fmla="*/ 1371600 h 2324100"/>
                  <a:gd name="connsiteX3" fmla="*/ 90900 w 4348200"/>
                  <a:gd name="connsiteY3" fmla="*/ 2057400 h 2324100"/>
                  <a:gd name="connsiteX4" fmla="*/ 167100 w 4348200"/>
                  <a:gd name="connsiteY4" fmla="*/ 2171700 h 2324100"/>
                  <a:gd name="connsiteX5" fmla="*/ 319500 w 4348200"/>
                  <a:gd name="connsiteY5" fmla="*/ 2286000 h 2324100"/>
                  <a:gd name="connsiteX6" fmla="*/ 433800 w 4348200"/>
                  <a:gd name="connsiteY6" fmla="*/ 2324100 h 2324100"/>
                  <a:gd name="connsiteX7" fmla="*/ 967200 w 4348200"/>
                  <a:gd name="connsiteY7" fmla="*/ 2286000 h 2324100"/>
                  <a:gd name="connsiteX8" fmla="*/ 1500600 w 4348200"/>
                  <a:gd name="connsiteY8" fmla="*/ 2133600 h 2324100"/>
                  <a:gd name="connsiteX9" fmla="*/ 1614900 w 4348200"/>
                  <a:gd name="connsiteY9" fmla="*/ 2095500 h 2324100"/>
                  <a:gd name="connsiteX10" fmla="*/ 1729200 w 4348200"/>
                  <a:gd name="connsiteY10" fmla="*/ 2019300 h 2324100"/>
                  <a:gd name="connsiteX11" fmla="*/ 1881600 w 4348200"/>
                  <a:gd name="connsiteY11" fmla="*/ 1981200 h 2324100"/>
                  <a:gd name="connsiteX12" fmla="*/ 2110200 w 4348200"/>
                  <a:gd name="connsiteY12" fmla="*/ 1905000 h 2324100"/>
                  <a:gd name="connsiteX13" fmla="*/ 2224500 w 4348200"/>
                  <a:gd name="connsiteY13" fmla="*/ 1866900 h 2324100"/>
                  <a:gd name="connsiteX14" fmla="*/ 2338800 w 4348200"/>
                  <a:gd name="connsiteY14" fmla="*/ 1828800 h 2324100"/>
                  <a:gd name="connsiteX15" fmla="*/ 2453100 w 4348200"/>
                  <a:gd name="connsiteY15" fmla="*/ 1790700 h 2324100"/>
                  <a:gd name="connsiteX16" fmla="*/ 3177000 w 4348200"/>
                  <a:gd name="connsiteY16" fmla="*/ 1828800 h 2324100"/>
                  <a:gd name="connsiteX17" fmla="*/ 3291300 w 4348200"/>
                  <a:gd name="connsiteY17" fmla="*/ 1866900 h 2324100"/>
                  <a:gd name="connsiteX18" fmla="*/ 3900900 w 4348200"/>
                  <a:gd name="connsiteY18" fmla="*/ 1828800 h 2324100"/>
                  <a:gd name="connsiteX19" fmla="*/ 4167600 w 4348200"/>
                  <a:gd name="connsiteY19" fmla="*/ 1714500 h 2324100"/>
                  <a:gd name="connsiteX20" fmla="*/ 4243800 w 4348200"/>
                  <a:gd name="connsiteY20" fmla="*/ 1600200 h 2324100"/>
                  <a:gd name="connsiteX21" fmla="*/ 4243800 w 4348200"/>
                  <a:gd name="connsiteY21" fmla="*/ 723900 h 2324100"/>
                  <a:gd name="connsiteX22" fmla="*/ 4091400 w 4348200"/>
                  <a:gd name="connsiteY22" fmla="*/ 495300 h 2324100"/>
                  <a:gd name="connsiteX23" fmla="*/ 3634200 w 4348200"/>
                  <a:gd name="connsiteY23" fmla="*/ 190500 h 2324100"/>
                  <a:gd name="connsiteX24" fmla="*/ 3519900 w 4348200"/>
                  <a:gd name="connsiteY24" fmla="*/ 114300 h 2324100"/>
                  <a:gd name="connsiteX25" fmla="*/ 3367500 w 4348200"/>
                  <a:gd name="connsiteY25" fmla="*/ 76200 h 2324100"/>
                  <a:gd name="connsiteX26" fmla="*/ 3138900 w 4348200"/>
                  <a:gd name="connsiteY26" fmla="*/ 0 h 2324100"/>
                  <a:gd name="connsiteX27" fmla="*/ 852900 w 4348200"/>
                  <a:gd name="connsiteY27" fmla="*/ 38100 h 2324100"/>
                  <a:gd name="connsiteX28" fmla="*/ 738600 w 4348200"/>
                  <a:gd name="connsiteY28" fmla="*/ 76200 h 2324100"/>
                  <a:gd name="connsiteX29" fmla="*/ 471900 w 4348200"/>
                  <a:gd name="connsiteY29" fmla="*/ 152400 h 2324100"/>
                  <a:gd name="connsiteX30" fmla="*/ 357600 w 4348200"/>
                  <a:gd name="connsiteY30" fmla="*/ 266700 h 2324100"/>
                  <a:gd name="connsiteX31" fmla="*/ 205200 w 4348200"/>
                  <a:gd name="connsiteY31" fmla="*/ 41910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48200" h="2324100">
                    <a:moveTo>
                      <a:pt x="167100" y="342900"/>
                    </a:moveTo>
                    <a:cubicBezTo>
                      <a:pt x="100583" y="675483"/>
                      <a:pt x="150213" y="403239"/>
                      <a:pt x="90900" y="838200"/>
                    </a:cubicBezTo>
                    <a:cubicBezTo>
                      <a:pt x="66633" y="1016158"/>
                      <a:pt x="14700" y="1371600"/>
                      <a:pt x="14700" y="1371600"/>
                    </a:cubicBezTo>
                    <a:cubicBezTo>
                      <a:pt x="19460" y="1443004"/>
                      <a:pt x="0" y="1875600"/>
                      <a:pt x="90900" y="2057400"/>
                    </a:cubicBezTo>
                    <a:cubicBezTo>
                      <a:pt x="111378" y="2098356"/>
                      <a:pt x="134721" y="2139321"/>
                      <a:pt x="167100" y="2171700"/>
                    </a:cubicBezTo>
                    <a:cubicBezTo>
                      <a:pt x="212001" y="2216601"/>
                      <a:pt x="264367" y="2254495"/>
                      <a:pt x="319500" y="2286000"/>
                    </a:cubicBezTo>
                    <a:cubicBezTo>
                      <a:pt x="354369" y="2305925"/>
                      <a:pt x="395700" y="2311400"/>
                      <a:pt x="433800" y="2324100"/>
                    </a:cubicBezTo>
                    <a:cubicBezTo>
                      <a:pt x="611600" y="2311400"/>
                      <a:pt x="790582" y="2310084"/>
                      <a:pt x="967200" y="2286000"/>
                    </a:cubicBezTo>
                    <a:cubicBezTo>
                      <a:pt x="1129122" y="2263920"/>
                      <a:pt x="1341995" y="2186468"/>
                      <a:pt x="1500600" y="2133600"/>
                    </a:cubicBezTo>
                    <a:cubicBezTo>
                      <a:pt x="1538700" y="2120900"/>
                      <a:pt x="1581484" y="2117777"/>
                      <a:pt x="1614900" y="2095500"/>
                    </a:cubicBezTo>
                    <a:cubicBezTo>
                      <a:pt x="1653000" y="2070100"/>
                      <a:pt x="1687112" y="2037338"/>
                      <a:pt x="1729200" y="2019300"/>
                    </a:cubicBezTo>
                    <a:cubicBezTo>
                      <a:pt x="1777330" y="1998673"/>
                      <a:pt x="1831445" y="1996247"/>
                      <a:pt x="1881600" y="1981200"/>
                    </a:cubicBezTo>
                    <a:cubicBezTo>
                      <a:pt x="1958534" y="1958120"/>
                      <a:pt x="2034000" y="1930400"/>
                      <a:pt x="2110200" y="1905000"/>
                    </a:cubicBezTo>
                    <a:lnTo>
                      <a:pt x="2224500" y="1866900"/>
                    </a:lnTo>
                    <a:lnTo>
                      <a:pt x="2338800" y="1828800"/>
                    </a:lnTo>
                    <a:lnTo>
                      <a:pt x="2453100" y="1790700"/>
                    </a:lnTo>
                    <a:cubicBezTo>
                      <a:pt x="2694400" y="1803400"/>
                      <a:pt x="2936358" y="1806923"/>
                      <a:pt x="3177000" y="1828800"/>
                    </a:cubicBezTo>
                    <a:cubicBezTo>
                      <a:pt x="3216996" y="1832436"/>
                      <a:pt x="3251139" y="1866900"/>
                      <a:pt x="3291300" y="1866900"/>
                    </a:cubicBezTo>
                    <a:cubicBezTo>
                      <a:pt x="3494896" y="1866900"/>
                      <a:pt x="3697700" y="1841500"/>
                      <a:pt x="3900900" y="1828800"/>
                    </a:cubicBezTo>
                    <a:cubicBezTo>
                      <a:pt x="4017488" y="1799653"/>
                      <a:pt x="4079895" y="1802205"/>
                      <a:pt x="4167600" y="1714500"/>
                    </a:cubicBezTo>
                    <a:cubicBezTo>
                      <a:pt x="4199979" y="1682121"/>
                      <a:pt x="4218400" y="1638300"/>
                      <a:pt x="4243800" y="1600200"/>
                    </a:cubicBezTo>
                    <a:cubicBezTo>
                      <a:pt x="4326734" y="1268465"/>
                      <a:pt x="4348200" y="1245900"/>
                      <a:pt x="4243800" y="723900"/>
                    </a:cubicBezTo>
                    <a:cubicBezTo>
                      <a:pt x="4225839" y="634097"/>
                      <a:pt x="4167600" y="546100"/>
                      <a:pt x="4091400" y="495300"/>
                    </a:cubicBezTo>
                    <a:lnTo>
                      <a:pt x="3634200" y="190500"/>
                    </a:lnTo>
                    <a:cubicBezTo>
                      <a:pt x="3596100" y="165100"/>
                      <a:pt x="3564323" y="125406"/>
                      <a:pt x="3519900" y="114300"/>
                    </a:cubicBezTo>
                    <a:cubicBezTo>
                      <a:pt x="3469100" y="101600"/>
                      <a:pt x="3417655" y="91247"/>
                      <a:pt x="3367500" y="76200"/>
                    </a:cubicBezTo>
                    <a:cubicBezTo>
                      <a:pt x="3290566" y="53120"/>
                      <a:pt x="3138900" y="0"/>
                      <a:pt x="3138900" y="0"/>
                    </a:cubicBezTo>
                    <a:lnTo>
                      <a:pt x="852900" y="38100"/>
                    </a:lnTo>
                    <a:cubicBezTo>
                      <a:pt x="812759" y="39374"/>
                      <a:pt x="777216" y="65167"/>
                      <a:pt x="738600" y="76200"/>
                    </a:cubicBezTo>
                    <a:cubicBezTo>
                      <a:pt x="403717" y="171881"/>
                      <a:pt x="745952" y="61049"/>
                      <a:pt x="471900" y="152400"/>
                    </a:cubicBezTo>
                    <a:cubicBezTo>
                      <a:pt x="433800" y="190500"/>
                      <a:pt x="398993" y="232206"/>
                      <a:pt x="357600" y="266700"/>
                    </a:cubicBezTo>
                    <a:cubicBezTo>
                      <a:pt x="199967" y="398061"/>
                      <a:pt x="275998" y="277504"/>
                      <a:pt x="205200" y="4191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85752" y="6429396"/>
                <a:ext cx="5572164" cy="5072098"/>
              </a:xfrm>
              <a:prstGeom prst="ellipse">
                <a:avLst/>
              </a:prstGeom>
              <a:gradFill>
                <a:gsLst>
                  <a:gs pos="0">
                    <a:srgbClr val="FF5050"/>
                  </a:gs>
                  <a:gs pos="80000">
                    <a:srgbClr val="FF5050"/>
                  </a:gs>
                  <a:gs pos="80000">
                    <a:srgbClr val="FF5050"/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857256" y="7000900"/>
                <a:ext cx="4211622" cy="1928826"/>
              </a:xfrm>
              <a:custGeom>
                <a:avLst/>
                <a:gdLst>
                  <a:gd name="connsiteX0" fmla="*/ 1104900 w 6426200"/>
                  <a:gd name="connsiteY0" fmla="*/ 355600 h 2571750"/>
                  <a:gd name="connsiteX1" fmla="*/ 5829300 w 6426200"/>
                  <a:gd name="connsiteY1" fmla="*/ 279400 h 2571750"/>
                  <a:gd name="connsiteX2" fmla="*/ 4686300 w 6426200"/>
                  <a:gd name="connsiteY2" fmla="*/ 2032000 h 2571750"/>
                  <a:gd name="connsiteX3" fmla="*/ 2667000 w 6426200"/>
                  <a:gd name="connsiteY3" fmla="*/ 1612900 h 2571750"/>
                  <a:gd name="connsiteX4" fmla="*/ 419100 w 6426200"/>
                  <a:gd name="connsiteY4" fmla="*/ 2527300 h 2571750"/>
                  <a:gd name="connsiteX5" fmla="*/ 152400 w 6426200"/>
                  <a:gd name="connsiteY5" fmla="*/ 1346200 h 2571750"/>
                  <a:gd name="connsiteX6" fmla="*/ 1104900 w 6426200"/>
                  <a:gd name="connsiteY6" fmla="*/ 355600 h 257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200" h="2571750">
                    <a:moveTo>
                      <a:pt x="1104900" y="355600"/>
                    </a:moveTo>
                    <a:cubicBezTo>
                      <a:pt x="2051050" y="177800"/>
                      <a:pt x="5232400" y="0"/>
                      <a:pt x="5829300" y="279400"/>
                    </a:cubicBezTo>
                    <a:cubicBezTo>
                      <a:pt x="6426200" y="558800"/>
                      <a:pt x="5213350" y="1809750"/>
                      <a:pt x="4686300" y="2032000"/>
                    </a:cubicBezTo>
                    <a:cubicBezTo>
                      <a:pt x="4159250" y="2254250"/>
                      <a:pt x="3378200" y="1530350"/>
                      <a:pt x="2667000" y="1612900"/>
                    </a:cubicBezTo>
                    <a:cubicBezTo>
                      <a:pt x="1955800" y="1695450"/>
                      <a:pt x="838200" y="2571750"/>
                      <a:pt x="419100" y="2527300"/>
                    </a:cubicBezTo>
                    <a:cubicBezTo>
                      <a:pt x="0" y="2482850"/>
                      <a:pt x="38100" y="1714500"/>
                      <a:pt x="152400" y="1346200"/>
                    </a:cubicBezTo>
                    <a:cubicBezTo>
                      <a:pt x="266700" y="977900"/>
                      <a:pt x="158750" y="533400"/>
                      <a:pt x="1104900" y="35560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noFill/>
                </a:endParaRPr>
              </a:p>
            </p:txBody>
          </p:sp>
        </p:grpSp>
      </p:grpSp>
      <p:grpSp>
        <p:nvGrpSpPr>
          <p:cNvPr id="47" name="36 Grupo"/>
          <p:cNvGrpSpPr/>
          <p:nvPr/>
        </p:nvGrpSpPr>
        <p:grpSpPr>
          <a:xfrm>
            <a:off x="-9858476" y="857232"/>
            <a:ext cx="6215106" cy="5143536"/>
            <a:chOff x="9144000" y="6000768"/>
            <a:chExt cx="6215106" cy="5143536"/>
          </a:xfrm>
        </p:grpSpPr>
        <p:sp>
          <p:nvSpPr>
            <p:cNvPr id="48" name="47 Elipse"/>
            <p:cNvSpPr/>
            <p:nvPr/>
          </p:nvSpPr>
          <p:spPr>
            <a:xfrm>
              <a:off x="9144000" y="6072206"/>
              <a:ext cx="6215106" cy="50720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06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Elipse"/>
            <p:cNvSpPr/>
            <p:nvPr/>
          </p:nvSpPr>
          <p:spPr>
            <a:xfrm>
              <a:off x="9429752" y="6000768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0001256" y="6572272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-9929914" y="857232"/>
            <a:ext cx="6215106" cy="5143536"/>
            <a:chOff x="-7072394" y="5786454"/>
            <a:chExt cx="6215106" cy="5143536"/>
          </a:xfrm>
        </p:grpSpPr>
        <p:sp>
          <p:nvSpPr>
            <p:cNvPr id="52" name="51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5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grpSp>
        <p:nvGrpSpPr>
          <p:cNvPr id="5" name="36 Grupo"/>
          <p:cNvGrpSpPr/>
          <p:nvPr/>
        </p:nvGrpSpPr>
        <p:grpSpPr>
          <a:xfrm>
            <a:off x="5929322" y="3000372"/>
            <a:ext cx="2643206" cy="2000264"/>
            <a:chOff x="9144000" y="6000768"/>
            <a:chExt cx="6215106" cy="5143536"/>
          </a:xfrm>
        </p:grpSpPr>
        <p:sp>
          <p:nvSpPr>
            <p:cNvPr id="32" name="31 Elipse"/>
            <p:cNvSpPr/>
            <p:nvPr/>
          </p:nvSpPr>
          <p:spPr>
            <a:xfrm>
              <a:off x="9144000" y="6072206"/>
              <a:ext cx="6215106" cy="50720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06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Elipse"/>
            <p:cNvSpPr/>
            <p:nvPr/>
          </p:nvSpPr>
          <p:spPr>
            <a:xfrm>
              <a:off x="9429752" y="6000768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Forma libre"/>
            <p:cNvSpPr/>
            <p:nvPr/>
          </p:nvSpPr>
          <p:spPr>
            <a:xfrm>
              <a:off x="10001256" y="6572272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grpSp>
        <p:nvGrpSpPr>
          <p:cNvPr id="3" name="37 Grupo"/>
          <p:cNvGrpSpPr/>
          <p:nvPr/>
        </p:nvGrpSpPr>
        <p:grpSpPr>
          <a:xfrm>
            <a:off x="6143636" y="1142984"/>
            <a:ext cx="2643206" cy="2000264"/>
            <a:chOff x="0" y="6429396"/>
            <a:chExt cx="6215106" cy="5143536"/>
          </a:xfrm>
        </p:grpSpPr>
        <p:sp>
          <p:nvSpPr>
            <p:cNvPr id="29" name="28 Elipse"/>
            <p:cNvSpPr/>
            <p:nvPr/>
          </p:nvSpPr>
          <p:spPr>
            <a:xfrm>
              <a:off x="0" y="6500834"/>
              <a:ext cx="6215106" cy="50720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0650">
              <a:solidFill>
                <a:srgbClr val="FF5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35 Grupo"/>
            <p:cNvGrpSpPr/>
            <p:nvPr/>
          </p:nvGrpSpPr>
          <p:grpSpPr>
            <a:xfrm>
              <a:off x="285752" y="6429396"/>
              <a:ext cx="5572164" cy="5072098"/>
              <a:chOff x="285752" y="6429396"/>
              <a:chExt cx="5572164" cy="5072098"/>
            </a:xfrm>
          </p:grpSpPr>
          <p:sp>
            <p:nvSpPr>
              <p:cNvPr id="25" name="24 Forma libre"/>
              <p:cNvSpPr/>
              <p:nvPr/>
            </p:nvSpPr>
            <p:spPr>
              <a:xfrm>
                <a:off x="861600" y="6819900"/>
                <a:ext cx="4348200" cy="2324100"/>
              </a:xfrm>
              <a:custGeom>
                <a:avLst/>
                <a:gdLst>
                  <a:gd name="connsiteX0" fmla="*/ 167100 w 4348200"/>
                  <a:gd name="connsiteY0" fmla="*/ 342900 h 2324100"/>
                  <a:gd name="connsiteX1" fmla="*/ 90900 w 4348200"/>
                  <a:gd name="connsiteY1" fmla="*/ 838200 h 2324100"/>
                  <a:gd name="connsiteX2" fmla="*/ 14700 w 4348200"/>
                  <a:gd name="connsiteY2" fmla="*/ 1371600 h 2324100"/>
                  <a:gd name="connsiteX3" fmla="*/ 90900 w 4348200"/>
                  <a:gd name="connsiteY3" fmla="*/ 2057400 h 2324100"/>
                  <a:gd name="connsiteX4" fmla="*/ 167100 w 4348200"/>
                  <a:gd name="connsiteY4" fmla="*/ 2171700 h 2324100"/>
                  <a:gd name="connsiteX5" fmla="*/ 319500 w 4348200"/>
                  <a:gd name="connsiteY5" fmla="*/ 2286000 h 2324100"/>
                  <a:gd name="connsiteX6" fmla="*/ 433800 w 4348200"/>
                  <a:gd name="connsiteY6" fmla="*/ 2324100 h 2324100"/>
                  <a:gd name="connsiteX7" fmla="*/ 967200 w 4348200"/>
                  <a:gd name="connsiteY7" fmla="*/ 2286000 h 2324100"/>
                  <a:gd name="connsiteX8" fmla="*/ 1500600 w 4348200"/>
                  <a:gd name="connsiteY8" fmla="*/ 2133600 h 2324100"/>
                  <a:gd name="connsiteX9" fmla="*/ 1614900 w 4348200"/>
                  <a:gd name="connsiteY9" fmla="*/ 2095500 h 2324100"/>
                  <a:gd name="connsiteX10" fmla="*/ 1729200 w 4348200"/>
                  <a:gd name="connsiteY10" fmla="*/ 2019300 h 2324100"/>
                  <a:gd name="connsiteX11" fmla="*/ 1881600 w 4348200"/>
                  <a:gd name="connsiteY11" fmla="*/ 1981200 h 2324100"/>
                  <a:gd name="connsiteX12" fmla="*/ 2110200 w 4348200"/>
                  <a:gd name="connsiteY12" fmla="*/ 1905000 h 2324100"/>
                  <a:gd name="connsiteX13" fmla="*/ 2224500 w 4348200"/>
                  <a:gd name="connsiteY13" fmla="*/ 1866900 h 2324100"/>
                  <a:gd name="connsiteX14" fmla="*/ 2338800 w 4348200"/>
                  <a:gd name="connsiteY14" fmla="*/ 1828800 h 2324100"/>
                  <a:gd name="connsiteX15" fmla="*/ 2453100 w 4348200"/>
                  <a:gd name="connsiteY15" fmla="*/ 1790700 h 2324100"/>
                  <a:gd name="connsiteX16" fmla="*/ 3177000 w 4348200"/>
                  <a:gd name="connsiteY16" fmla="*/ 1828800 h 2324100"/>
                  <a:gd name="connsiteX17" fmla="*/ 3291300 w 4348200"/>
                  <a:gd name="connsiteY17" fmla="*/ 1866900 h 2324100"/>
                  <a:gd name="connsiteX18" fmla="*/ 3900900 w 4348200"/>
                  <a:gd name="connsiteY18" fmla="*/ 1828800 h 2324100"/>
                  <a:gd name="connsiteX19" fmla="*/ 4167600 w 4348200"/>
                  <a:gd name="connsiteY19" fmla="*/ 1714500 h 2324100"/>
                  <a:gd name="connsiteX20" fmla="*/ 4243800 w 4348200"/>
                  <a:gd name="connsiteY20" fmla="*/ 1600200 h 2324100"/>
                  <a:gd name="connsiteX21" fmla="*/ 4243800 w 4348200"/>
                  <a:gd name="connsiteY21" fmla="*/ 723900 h 2324100"/>
                  <a:gd name="connsiteX22" fmla="*/ 4091400 w 4348200"/>
                  <a:gd name="connsiteY22" fmla="*/ 495300 h 2324100"/>
                  <a:gd name="connsiteX23" fmla="*/ 3634200 w 4348200"/>
                  <a:gd name="connsiteY23" fmla="*/ 190500 h 2324100"/>
                  <a:gd name="connsiteX24" fmla="*/ 3519900 w 4348200"/>
                  <a:gd name="connsiteY24" fmla="*/ 114300 h 2324100"/>
                  <a:gd name="connsiteX25" fmla="*/ 3367500 w 4348200"/>
                  <a:gd name="connsiteY25" fmla="*/ 76200 h 2324100"/>
                  <a:gd name="connsiteX26" fmla="*/ 3138900 w 4348200"/>
                  <a:gd name="connsiteY26" fmla="*/ 0 h 2324100"/>
                  <a:gd name="connsiteX27" fmla="*/ 852900 w 4348200"/>
                  <a:gd name="connsiteY27" fmla="*/ 38100 h 2324100"/>
                  <a:gd name="connsiteX28" fmla="*/ 738600 w 4348200"/>
                  <a:gd name="connsiteY28" fmla="*/ 76200 h 2324100"/>
                  <a:gd name="connsiteX29" fmla="*/ 471900 w 4348200"/>
                  <a:gd name="connsiteY29" fmla="*/ 152400 h 2324100"/>
                  <a:gd name="connsiteX30" fmla="*/ 357600 w 4348200"/>
                  <a:gd name="connsiteY30" fmla="*/ 266700 h 2324100"/>
                  <a:gd name="connsiteX31" fmla="*/ 205200 w 4348200"/>
                  <a:gd name="connsiteY31" fmla="*/ 41910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48200" h="2324100">
                    <a:moveTo>
                      <a:pt x="167100" y="342900"/>
                    </a:moveTo>
                    <a:cubicBezTo>
                      <a:pt x="100583" y="675483"/>
                      <a:pt x="150213" y="403239"/>
                      <a:pt x="90900" y="838200"/>
                    </a:cubicBezTo>
                    <a:cubicBezTo>
                      <a:pt x="66633" y="1016158"/>
                      <a:pt x="14700" y="1371600"/>
                      <a:pt x="14700" y="1371600"/>
                    </a:cubicBezTo>
                    <a:cubicBezTo>
                      <a:pt x="19460" y="1443004"/>
                      <a:pt x="0" y="1875600"/>
                      <a:pt x="90900" y="2057400"/>
                    </a:cubicBezTo>
                    <a:cubicBezTo>
                      <a:pt x="111378" y="2098356"/>
                      <a:pt x="134721" y="2139321"/>
                      <a:pt x="167100" y="2171700"/>
                    </a:cubicBezTo>
                    <a:cubicBezTo>
                      <a:pt x="212001" y="2216601"/>
                      <a:pt x="264367" y="2254495"/>
                      <a:pt x="319500" y="2286000"/>
                    </a:cubicBezTo>
                    <a:cubicBezTo>
                      <a:pt x="354369" y="2305925"/>
                      <a:pt x="395700" y="2311400"/>
                      <a:pt x="433800" y="2324100"/>
                    </a:cubicBezTo>
                    <a:cubicBezTo>
                      <a:pt x="611600" y="2311400"/>
                      <a:pt x="790582" y="2310084"/>
                      <a:pt x="967200" y="2286000"/>
                    </a:cubicBezTo>
                    <a:cubicBezTo>
                      <a:pt x="1129122" y="2263920"/>
                      <a:pt x="1341995" y="2186468"/>
                      <a:pt x="1500600" y="2133600"/>
                    </a:cubicBezTo>
                    <a:cubicBezTo>
                      <a:pt x="1538700" y="2120900"/>
                      <a:pt x="1581484" y="2117777"/>
                      <a:pt x="1614900" y="2095500"/>
                    </a:cubicBezTo>
                    <a:cubicBezTo>
                      <a:pt x="1653000" y="2070100"/>
                      <a:pt x="1687112" y="2037338"/>
                      <a:pt x="1729200" y="2019300"/>
                    </a:cubicBezTo>
                    <a:cubicBezTo>
                      <a:pt x="1777330" y="1998673"/>
                      <a:pt x="1831445" y="1996247"/>
                      <a:pt x="1881600" y="1981200"/>
                    </a:cubicBezTo>
                    <a:cubicBezTo>
                      <a:pt x="1958534" y="1958120"/>
                      <a:pt x="2034000" y="1930400"/>
                      <a:pt x="2110200" y="1905000"/>
                    </a:cubicBezTo>
                    <a:lnTo>
                      <a:pt x="2224500" y="1866900"/>
                    </a:lnTo>
                    <a:lnTo>
                      <a:pt x="2338800" y="1828800"/>
                    </a:lnTo>
                    <a:lnTo>
                      <a:pt x="2453100" y="1790700"/>
                    </a:lnTo>
                    <a:cubicBezTo>
                      <a:pt x="2694400" y="1803400"/>
                      <a:pt x="2936358" y="1806923"/>
                      <a:pt x="3177000" y="1828800"/>
                    </a:cubicBezTo>
                    <a:cubicBezTo>
                      <a:pt x="3216996" y="1832436"/>
                      <a:pt x="3251139" y="1866900"/>
                      <a:pt x="3291300" y="1866900"/>
                    </a:cubicBezTo>
                    <a:cubicBezTo>
                      <a:pt x="3494896" y="1866900"/>
                      <a:pt x="3697700" y="1841500"/>
                      <a:pt x="3900900" y="1828800"/>
                    </a:cubicBezTo>
                    <a:cubicBezTo>
                      <a:pt x="4017488" y="1799653"/>
                      <a:pt x="4079895" y="1802205"/>
                      <a:pt x="4167600" y="1714500"/>
                    </a:cubicBezTo>
                    <a:cubicBezTo>
                      <a:pt x="4199979" y="1682121"/>
                      <a:pt x="4218400" y="1638300"/>
                      <a:pt x="4243800" y="1600200"/>
                    </a:cubicBezTo>
                    <a:cubicBezTo>
                      <a:pt x="4326734" y="1268465"/>
                      <a:pt x="4348200" y="1245900"/>
                      <a:pt x="4243800" y="723900"/>
                    </a:cubicBezTo>
                    <a:cubicBezTo>
                      <a:pt x="4225839" y="634097"/>
                      <a:pt x="4167600" y="546100"/>
                      <a:pt x="4091400" y="495300"/>
                    </a:cubicBezTo>
                    <a:lnTo>
                      <a:pt x="3634200" y="190500"/>
                    </a:lnTo>
                    <a:cubicBezTo>
                      <a:pt x="3596100" y="165100"/>
                      <a:pt x="3564323" y="125406"/>
                      <a:pt x="3519900" y="114300"/>
                    </a:cubicBezTo>
                    <a:cubicBezTo>
                      <a:pt x="3469100" y="101600"/>
                      <a:pt x="3417655" y="91247"/>
                      <a:pt x="3367500" y="76200"/>
                    </a:cubicBezTo>
                    <a:cubicBezTo>
                      <a:pt x="3290566" y="53120"/>
                      <a:pt x="3138900" y="0"/>
                      <a:pt x="3138900" y="0"/>
                    </a:cubicBezTo>
                    <a:lnTo>
                      <a:pt x="852900" y="38100"/>
                    </a:lnTo>
                    <a:cubicBezTo>
                      <a:pt x="812759" y="39374"/>
                      <a:pt x="777216" y="65167"/>
                      <a:pt x="738600" y="76200"/>
                    </a:cubicBezTo>
                    <a:cubicBezTo>
                      <a:pt x="403717" y="171881"/>
                      <a:pt x="745952" y="61049"/>
                      <a:pt x="471900" y="152400"/>
                    </a:cubicBezTo>
                    <a:cubicBezTo>
                      <a:pt x="433800" y="190500"/>
                      <a:pt x="398993" y="232206"/>
                      <a:pt x="357600" y="266700"/>
                    </a:cubicBezTo>
                    <a:cubicBezTo>
                      <a:pt x="199967" y="398061"/>
                      <a:pt x="275998" y="277504"/>
                      <a:pt x="205200" y="4191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285752" y="6429396"/>
                <a:ext cx="5572164" cy="5072098"/>
              </a:xfrm>
              <a:prstGeom prst="ellipse">
                <a:avLst/>
              </a:prstGeom>
              <a:gradFill>
                <a:gsLst>
                  <a:gs pos="0">
                    <a:srgbClr val="FF5050"/>
                  </a:gs>
                  <a:gs pos="80000">
                    <a:srgbClr val="FF5050"/>
                  </a:gs>
                  <a:gs pos="80000">
                    <a:srgbClr val="FF5050"/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Forma libre"/>
              <p:cNvSpPr/>
              <p:nvPr/>
            </p:nvSpPr>
            <p:spPr>
              <a:xfrm>
                <a:off x="857256" y="7000900"/>
                <a:ext cx="4211622" cy="1928826"/>
              </a:xfrm>
              <a:custGeom>
                <a:avLst/>
                <a:gdLst>
                  <a:gd name="connsiteX0" fmla="*/ 1104900 w 6426200"/>
                  <a:gd name="connsiteY0" fmla="*/ 355600 h 2571750"/>
                  <a:gd name="connsiteX1" fmla="*/ 5829300 w 6426200"/>
                  <a:gd name="connsiteY1" fmla="*/ 279400 h 2571750"/>
                  <a:gd name="connsiteX2" fmla="*/ 4686300 w 6426200"/>
                  <a:gd name="connsiteY2" fmla="*/ 2032000 h 2571750"/>
                  <a:gd name="connsiteX3" fmla="*/ 2667000 w 6426200"/>
                  <a:gd name="connsiteY3" fmla="*/ 1612900 h 2571750"/>
                  <a:gd name="connsiteX4" fmla="*/ 419100 w 6426200"/>
                  <a:gd name="connsiteY4" fmla="*/ 2527300 h 2571750"/>
                  <a:gd name="connsiteX5" fmla="*/ 152400 w 6426200"/>
                  <a:gd name="connsiteY5" fmla="*/ 1346200 h 2571750"/>
                  <a:gd name="connsiteX6" fmla="*/ 1104900 w 6426200"/>
                  <a:gd name="connsiteY6" fmla="*/ 355600 h 257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200" h="2571750">
                    <a:moveTo>
                      <a:pt x="1104900" y="355600"/>
                    </a:moveTo>
                    <a:cubicBezTo>
                      <a:pt x="2051050" y="177800"/>
                      <a:pt x="5232400" y="0"/>
                      <a:pt x="5829300" y="279400"/>
                    </a:cubicBezTo>
                    <a:cubicBezTo>
                      <a:pt x="6426200" y="558800"/>
                      <a:pt x="5213350" y="1809750"/>
                      <a:pt x="4686300" y="2032000"/>
                    </a:cubicBezTo>
                    <a:cubicBezTo>
                      <a:pt x="4159250" y="2254250"/>
                      <a:pt x="3378200" y="1530350"/>
                      <a:pt x="2667000" y="1612900"/>
                    </a:cubicBezTo>
                    <a:cubicBezTo>
                      <a:pt x="1955800" y="1695450"/>
                      <a:pt x="838200" y="2571750"/>
                      <a:pt x="419100" y="2527300"/>
                    </a:cubicBezTo>
                    <a:cubicBezTo>
                      <a:pt x="0" y="2482850"/>
                      <a:pt x="38100" y="1714500"/>
                      <a:pt x="152400" y="1346200"/>
                    </a:cubicBezTo>
                    <a:cubicBezTo>
                      <a:pt x="266700" y="977900"/>
                      <a:pt x="158750" y="533400"/>
                      <a:pt x="1104900" y="35560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noFill/>
                </a:endParaRPr>
              </a:p>
            </p:txBody>
          </p:sp>
        </p:grpSp>
      </p:grpSp>
      <p:sp>
        <p:nvSpPr>
          <p:cNvPr id="55" name="54 CuadroTexto"/>
          <p:cNvSpPr txBox="1"/>
          <p:nvPr/>
        </p:nvSpPr>
        <p:spPr>
          <a:xfrm>
            <a:off x="6357950" y="157161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latin typeface="Arial Black" pitchFamily="34" charset="0"/>
              </a:rPr>
              <a:t>Mejorar mi calidad Académica</a:t>
            </a:r>
          </a:p>
          <a:p>
            <a:pPr algn="ctr"/>
            <a:endParaRPr lang="es-ES" dirty="0"/>
          </a:p>
        </p:txBody>
      </p:sp>
      <p:sp>
        <p:nvSpPr>
          <p:cNvPr id="56" name="55 CuadroTexto"/>
          <p:cNvSpPr txBox="1"/>
          <p:nvPr/>
        </p:nvSpPr>
        <p:spPr>
          <a:xfrm>
            <a:off x="6143636" y="350043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latin typeface="Arial Black" pitchFamily="34" charset="0"/>
              </a:rPr>
              <a:t>Fortalecer   mi autonomía y Responsabilidad</a:t>
            </a:r>
          </a:p>
          <a:p>
            <a:pPr algn="ctr"/>
            <a:endParaRPr lang="es-ES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857752" y="4857760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latin typeface="Arial Black" pitchFamily="34" charset="0"/>
              </a:rPr>
              <a:t>Me  preparo para  asumir  mi futuro profesional 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34 Grupo"/>
          <p:cNvGrpSpPr/>
          <p:nvPr/>
        </p:nvGrpSpPr>
        <p:grpSpPr>
          <a:xfrm>
            <a:off x="-11787302" y="5715016"/>
            <a:ext cx="6215106" cy="5143536"/>
            <a:chOff x="-7072394" y="5786454"/>
            <a:chExt cx="6215106" cy="5143536"/>
          </a:xfrm>
        </p:grpSpPr>
        <p:sp>
          <p:nvSpPr>
            <p:cNvPr id="21" name="20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16394" name="AutoShape 10" descr="https://encrypted-tbn1.gstatic.com/images?q=tbn:ANd9GcQ4-RkLRxxIiBkhgc8Vgetddce7-HsNlXdMEbnKk-QfQgZWjDAt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8" name="AutoShape 14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2" name="AutoShape 18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4" name="AutoShape 20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4" name="37 Grupo"/>
          <p:cNvGrpSpPr/>
          <p:nvPr/>
        </p:nvGrpSpPr>
        <p:grpSpPr>
          <a:xfrm>
            <a:off x="-9929914" y="857232"/>
            <a:ext cx="6215106" cy="5143536"/>
            <a:chOff x="0" y="6429396"/>
            <a:chExt cx="6215106" cy="5143536"/>
          </a:xfrm>
        </p:grpSpPr>
        <p:sp>
          <p:nvSpPr>
            <p:cNvPr id="42" name="41 Elipse"/>
            <p:cNvSpPr/>
            <p:nvPr/>
          </p:nvSpPr>
          <p:spPr>
            <a:xfrm>
              <a:off x="0" y="6500834"/>
              <a:ext cx="6215106" cy="50720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0650">
              <a:solidFill>
                <a:srgbClr val="FF5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" name="35 Grupo"/>
            <p:cNvGrpSpPr/>
            <p:nvPr/>
          </p:nvGrpSpPr>
          <p:grpSpPr>
            <a:xfrm>
              <a:off x="285752" y="6429396"/>
              <a:ext cx="5572164" cy="5072098"/>
              <a:chOff x="285752" y="6429396"/>
              <a:chExt cx="5572164" cy="5072098"/>
            </a:xfrm>
          </p:grpSpPr>
          <p:sp>
            <p:nvSpPr>
              <p:cNvPr id="44" name="43 Forma libre"/>
              <p:cNvSpPr/>
              <p:nvPr/>
            </p:nvSpPr>
            <p:spPr>
              <a:xfrm>
                <a:off x="861600" y="6819900"/>
                <a:ext cx="4348200" cy="2324100"/>
              </a:xfrm>
              <a:custGeom>
                <a:avLst/>
                <a:gdLst>
                  <a:gd name="connsiteX0" fmla="*/ 167100 w 4348200"/>
                  <a:gd name="connsiteY0" fmla="*/ 342900 h 2324100"/>
                  <a:gd name="connsiteX1" fmla="*/ 90900 w 4348200"/>
                  <a:gd name="connsiteY1" fmla="*/ 838200 h 2324100"/>
                  <a:gd name="connsiteX2" fmla="*/ 14700 w 4348200"/>
                  <a:gd name="connsiteY2" fmla="*/ 1371600 h 2324100"/>
                  <a:gd name="connsiteX3" fmla="*/ 90900 w 4348200"/>
                  <a:gd name="connsiteY3" fmla="*/ 2057400 h 2324100"/>
                  <a:gd name="connsiteX4" fmla="*/ 167100 w 4348200"/>
                  <a:gd name="connsiteY4" fmla="*/ 2171700 h 2324100"/>
                  <a:gd name="connsiteX5" fmla="*/ 319500 w 4348200"/>
                  <a:gd name="connsiteY5" fmla="*/ 2286000 h 2324100"/>
                  <a:gd name="connsiteX6" fmla="*/ 433800 w 4348200"/>
                  <a:gd name="connsiteY6" fmla="*/ 2324100 h 2324100"/>
                  <a:gd name="connsiteX7" fmla="*/ 967200 w 4348200"/>
                  <a:gd name="connsiteY7" fmla="*/ 2286000 h 2324100"/>
                  <a:gd name="connsiteX8" fmla="*/ 1500600 w 4348200"/>
                  <a:gd name="connsiteY8" fmla="*/ 2133600 h 2324100"/>
                  <a:gd name="connsiteX9" fmla="*/ 1614900 w 4348200"/>
                  <a:gd name="connsiteY9" fmla="*/ 2095500 h 2324100"/>
                  <a:gd name="connsiteX10" fmla="*/ 1729200 w 4348200"/>
                  <a:gd name="connsiteY10" fmla="*/ 2019300 h 2324100"/>
                  <a:gd name="connsiteX11" fmla="*/ 1881600 w 4348200"/>
                  <a:gd name="connsiteY11" fmla="*/ 1981200 h 2324100"/>
                  <a:gd name="connsiteX12" fmla="*/ 2110200 w 4348200"/>
                  <a:gd name="connsiteY12" fmla="*/ 1905000 h 2324100"/>
                  <a:gd name="connsiteX13" fmla="*/ 2224500 w 4348200"/>
                  <a:gd name="connsiteY13" fmla="*/ 1866900 h 2324100"/>
                  <a:gd name="connsiteX14" fmla="*/ 2338800 w 4348200"/>
                  <a:gd name="connsiteY14" fmla="*/ 1828800 h 2324100"/>
                  <a:gd name="connsiteX15" fmla="*/ 2453100 w 4348200"/>
                  <a:gd name="connsiteY15" fmla="*/ 1790700 h 2324100"/>
                  <a:gd name="connsiteX16" fmla="*/ 3177000 w 4348200"/>
                  <a:gd name="connsiteY16" fmla="*/ 1828800 h 2324100"/>
                  <a:gd name="connsiteX17" fmla="*/ 3291300 w 4348200"/>
                  <a:gd name="connsiteY17" fmla="*/ 1866900 h 2324100"/>
                  <a:gd name="connsiteX18" fmla="*/ 3900900 w 4348200"/>
                  <a:gd name="connsiteY18" fmla="*/ 1828800 h 2324100"/>
                  <a:gd name="connsiteX19" fmla="*/ 4167600 w 4348200"/>
                  <a:gd name="connsiteY19" fmla="*/ 1714500 h 2324100"/>
                  <a:gd name="connsiteX20" fmla="*/ 4243800 w 4348200"/>
                  <a:gd name="connsiteY20" fmla="*/ 1600200 h 2324100"/>
                  <a:gd name="connsiteX21" fmla="*/ 4243800 w 4348200"/>
                  <a:gd name="connsiteY21" fmla="*/ 723900 h 2324100"/>
                  <a:gd name="connsiteX22" fmla="*/ 4091400 w 4348200"/>
                  <a:gd name="connsiteY22" fmla="*/ 495300 h 2324100"/>
                  <a:gd name="connsiteX23" fmla="*/ 3634200 w 4348200"/>
                  <a:gd name="connsiteY23" fmla="*/ 190500 h 2324100"/>
                  <a:gd name="connsiteX24" fmla="*/ 3519900 w 4348200"/>
                  <a:gd name="connsiteY24" fmla="*/ 114300 h 2324100"/>
                  <a:gd name="connsiteX25" fmla="*/ 3367500 w 4348200"/>
                  <a:gd name="connsiteY25" fmla="*/ 76200 h 2324100"/>
                  <a:gd name="connsiteX26" fmla="*/ 3138900 w 4348200"/>
                  <a:gd name="connsiteY26" fmla="*/ 0 h 2324100"/>
                  <a:gd name="connsiteX27" fmla="*/ 852900 w 4348200"/>
                  <a:gd name="connsiteY27" fmla="*/ 38100 h 2324100"/>
                  <a:gd name="connsiteX28" fmla="*/ 738600 w 4348200"/>
                  <a:gd name="connsiteY28" fmla="*/ 76200 h 2324100"/>
                  <a:gd name="connsiteX29" fmla="*/ 471900 w 4348200"/>
                  <a:gd name="connsiteY29" fmla="*/ 152400 h 2324100"/>
                  <a:gd name="connsiteX30" fmla="*/ 357600 w 4348200"/>
                  <a:gd name="connsiteY30" fmla="*/ 266700 h 2324100"/>
                  <a:gd name="connsiteX31" fmla="*/ 205200 w 4348200"/>
                  <a:gd name="connsiteY31" fmla="*/ 41910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48200" h="2324100">
                    <a:moveTo>
                      <a:pt x="167100" y="342900"/>
                    </a:moveTo>
                    <a:cubicBezTo>
                      <a:pt x="100583" y="675483"/>
                      <a:pt x="150213" y="403239"/>
                      <a:pt x="90900" y="838200"/>
                    </a:cubicBezTo>
                    <a:cubicBezTo>
                      <a:pt x="66633" y="1016158"/>
                      <a:pt x="14700" y="1371600"/>
                      <a:pt x="14700" y="1371600"/>
                    </a:cubicBezTo>
                    <a:cubicBezTo>
                      <a:pt x="19460" y="1443004"/>
                      <a:pt x="0" y="1875600"/>
                      <a:pt x="90900" y="2057400"/>
                    </a:cubicBezTo>
                    <a:cubicBezTo>
                      <a:pt x="111378" y="2098356"/>
                      <a:pt x="134721" y="2139321"/>
                      <a:pt x="167100" y="2171700"/>
                    </a:cubicBezTo>
                    <a:cubicBezTo>
                      <a:pt x="212001" y="2216601"/>
                      <a:pt x="264367" y="2254495"/>
                      <a:pt x="319500" y="2286000"/>
                    </a:cubicBezTo>
                    <a:cubicBezTo>
                      <a:pt x="354369" y="2305925"/>
                      <a:pt x="395700" y="2311400"/>
                      <a:pt x="433800" y="2324100"/>
                    </a:cubicBezTo>
                    <a:cubicBezTo>
                      <a:pt x="611600" y="2311400"/>
                      <a:pt x="790582" y="2310084"/>
                      <a:pt x="967200" y="2286000"/>
                    </a:cubicBezTo>
                    <a:cubicBezTo>
                      <a:pt x="1129122" y="2263920"/>
                      <a:pt x="1341995" y="2186468"/>
                      <a:pt x="1500600" y="2133600"/>
                    </a:cubicBezTo>
                    <a:cubicBezTo>
                      <a:pt x="1538700" y="2120900"/>
                      <a:pt x="1581484" y="2117777"/>
                      <a:pt x="1614900" y="2095500"/>
                    </a:cubicBezTo>
                    <a:cubicBezTo>
                      <a:pt x="1653000" y="2070100"/>
                      <a:pt x="1687112" y="2037338"/>
                      <a:pt x="1729200" y="2019300"/>
                    </a:cubicBezTo>
                    <a:cubicBezTo>
                      <a:pt x="1777330" y="1998673"/>
                      <a:pt x="1831445" y="1996247"/>
                      <a:pt x="1881600" y="1981200"/>
                    </a:cubicBezTo>
                    <a:cubicBezTo>
                      <a:pt x="1958534" y="1958120"/>
                      <a:pt x="2034000" y="1930400"/>
                      <a:pt x="2110200" y="1905000"/>
                    </a:cubicBezTo>
                    <a:lnTo>
                      <a:pt x="2224500" y="1866900"/>
                    </a:lnTo>
                    <a:lnTo>
                      <a:pt x="2338800" y="1828800"/>
                    </a:lnTo>
                    <a:lnTo>
                      <a:pt x="2453100" y="1790700"/>
                    </a:lnTo>
                    <a:cubicBezTo>
                      <a:pt x="2694400" y="1803400"/>
                      <a:pt x="2936358" y="1806923"/>
                      <a:pt x="3177000" y="1828800"/>
                    </a:cubicBezTo>
                    <a:cubicBezTo>
                      <a:pt x="3216996" y="1832436"/>
                      <a:pt x="3251139" y="1866900"/>
                      <a:pt x="3291300" y="1866900"/>
                    </a:cubicBezTo>
                    <a:cubicBezTo>
                      <a:pt x="3494896" y="1866900"/>
                      <a:pt x="3697700" y="1841500"/>
                      <a:pt x="3900900" y="1828800"/>
                    </a:cubicBezTo>
                    <a:cubicBezTo>
                      <a:pt x="4017488" y="1799653"/>
                      <a:pt x="4079895" y="1802205"/>
                      <a:pt x="4167600" y="1714500"/>
                    </a:cubicBezTo>
                    <a:cubicBezTo>
                      <a:pt x="4199979" y="1682121"/>
                      <a:pt x="4218400" y="1638300"/>
                      <a:pt x="4243800" y="1600200"/>
                    </a:cubicBezTo>
                    <a:cubicBezTo>
                      <a:pt x="4326734" y="1268465"/>
                      <a:pt x="4348200" y="1245900"/>
                      <a:pt x="4243800" y="723900"/>
                    </a:cubicBezTo>
                    <a:cubicBezTo>
                      <a:pt x="4225839" y="634097"/>
                      <a:pt x="4167600" y="546100"/>
                      <a:pt x="4091400" y="495300"/>
                    </a:cubicBezTo>
                    <a:lnTo>
                      <a:pt x="3634200" y="190500"/>
                    </a:lnTo>
                    <a:cubicBezTo>
                      <a:pt x="3596100" y="165100"/>
                      <a:pt x="3564323" y="125406"/>
                      <a:pt x="3519900" y="114300"/>
                    </a:cubicBezTo>
                    <a:cubicBezTo>
                      <a:pt x="3469100" y="101600"/>
                      <a:pt x="3417655" y="91247"/>
                      <a:pt x="3367500" y="76200"/>
                    </a:cubicBezTo>
                    <a:cubicBezTo>
                      <a:pt x="3290566" y="53120"/>
                      <a:pt x="3138900" y="0"/>
                      <a:pt x="3138900" y="0"/>
                    </a:cubicBezTo>
                    <a:lnTo>
                      <a:pt x="852900" y="38100"/>
                    </a:lnTo>
                    <a:cubicBezTo>
                      <a:pt x="812759" y="39374"/>
                      <a:pt x="777216" y="65167"/>
                      <a:pt x="738600" y="76200"/>
                    </a:cubicBezTo>
                    <a:cubicBezTo>
                      <a:pt x="403717" y="171881"/>
                      <a:pt x="745952" y="61049"/>
                      <a:pt x="471900" y="152400"/>
                    </a:cubicBezTo>
                    <a:cubicBezTo>
                      <a:pt x="433800" y="190500"/>
                      <a:pt x="398993" y="232206"/>
                      <a:pt x="357600" y="266700"/>
                    </a:cubicBezTo>
                    <a:cubicBezTo>
                      <a:pt x="199967" y="398061"/>
                      <a:pt x="275998" y="277504"/>
                      <a:pt x="205200" y="4191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85752" y="6429396"/>
                <a:ext cx="5572164" cy="5072098"/>
              </a:xfrm>
              <a:prstGeom prst="ellipse">
                <a:avLst/>
              </a:prstGeom>
              <a:gradFill>
                <a:gsLst>
                  <a:gs pos="0">
                    <a:srgbClr val="FF5050"/>
                  </a:gs>
                  <a:gs pos="80000">
                    <a:srgbClr val="FF5050"/>
                  </a:gs>
                  <a:gs pos="80000">
                    <a:srgbClr val="FF5050"/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857256" y="7000900"/>
                <a:ext cx="4211622" cy="1928826"/>
              </a:xfrm>
              <a:custGeom>
                <a:avLst/>
                <a:gdLst>
                  <a:gd name="connsiteX0" fmla="*/ 1104900 w 6426200"/>
                  <a:gd name="connsiteY0" fmla="*/ 355600 h 2571750"/>
                  <a:gd name="connsiteX1" fmla="*/ 5829300 w 6426200"/>
                  <a:gd name="connsiteY1" fmla="*/ 279400 h 2571750"/>
                  <a:gd name="connsiteX2" fmla="*/ 4686300 w 6426200"/>
                  <a:gd name="connsiteY2" fmla="*/ 2032000 h 2571750"/>
                  <a:gd name="connsiteX3" fmla="*/ 2667000 w 6426200"/>
                  <a:gd name="connsiteY3" fmla="*/ 1612900 h 2571750"/>
                  <a:gd name="connsiteX4" fmla="*/ 419100 w 6426200"/>
                  <a:gd name="connsiteY4" fmla="*/ 2527300 h 2571750"/>
                  <a:gd name="connsiteX5" fmla="*/ 152400 w 6426200"/>
                  <a:gd name="connsiteY5" fmla="*/ 1346200 h 2571750"/>
                  <a:gd name="connsiteX6" fmla="*/ 1104900 w 6426200"/>
                  <a:gd name="connsiteY6" fmla="*/ 355600 h 257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200" h="2571750">
                    <a:moveTo>
                      <a:pt x="1104900" y="355600"/>
                    </a:moveTo>
                    <a:cubicBezTo>
                      <a:pt x="2051050" y="177800"/>
                      <a:pt x="5232400" y="0"/>
                      <a:pt x="5829300" y="279400"/>
                    </a:cubicBezTo>
                    <a:cubicBezTo>
                      <a:pt x="6426200" y="558800"/>
                      <a:pt x="5213350" y="1809750"/>
                      <a:pt x="4686300" y="2032000"/>
                    </a:cubicBezTo>
                    <a:cubicBezTo>
                      <a:pt x="4159250" y="2254250"/>
                      <a:pt x="3378200" y="1530350"/>
                      <a:pt x="2667000" y="1612900"/>
                    </a:cubicBezTo>
                    <a:cubicBezTo>
                      <a:pt x="1955800" y="1695450"/>
                      <a:pt x="838200" y="2571750"/>
                      <a:pt x="419100" y="2527300"/>
                    </a:cubicBezTo>
                    <a:cubicBezTo>
                      <a:pt x="0" y="2482850"/>
                      <a:pt x="38100" y="1714500"/>
                      <a:pt x="152400" y="1346200"/>
                    </a:cubicBezTo>
                    <a:cubicBezTo>
                      <a:pt x="266700" y="977900"/>
                      <a:pt x="158750" y="533400"/>
                      <a:pt x="1104900" y="35560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noFill/>
                </a:endParaRPr>
              </a:p>
            </p:txBody>
          </p:sp>
        </p:grpSp>
      </p:grpSp>
      <p:grpSp>
        <p:nvGrpSpPr>
          <p:cNvPr id="6" name="36 Grupo"/>
          <p:cNvGrpSpPr/>
          <p:nvPr/>
        </p:nvGrpSpPr>
        <p:grpSpPr>
          <a:xfrm>
            <a:off x="-9858476" y="857232"/>
            <a:ext cx="6215106" cy="5143536"/>
            <a:chOff x="9144000" y="6000768"/>
            <a:chExt cx="6215106" cy="5143536"/>
          </a:xfrm>
        </p:grpSpPr>
        <p:sp>
          <p:nvSpPr>
            <p:cNvPr id="48" name="47 Elipse"/>
            <p:cNvSpPr/>
            <p:nvPr/>
          </p:nvSpPr>
          <p:spPr>
            <a:xfrm>
              <a:off x="9144000" y="6072206"/>
              <a:ext cx="6215106" cy="50720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06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Elipse"/>
            <p:cNvSpPr/>
            <p:nvPr/>
          </p:nvSpPr>
          <p:spPr>
            <a:xfrm>
              <a:off x="9429752" y="6000768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0001256" y="6572272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grpSp>
        <p:nvGrpSpPr>
          <p:cNvPr id="7" name="50 Grupo"/>
          <p:cNvGrpSpPr/>
          <p:nvPr/>
        </p:nvGrpSpPr>
        <p:grpSpPr>
          <a:xfrm>
            <a:off x="-9929914" y="857232"/>
            <a:ext cx="6215106" cy="5143536"/>
            <a:chOff x="-7072394" y="5786454"/>
            <a:chExt cx="6215106" cy="5143536"/>
          </a:xfrm>
        </p:grpSpPr>
        <p:sp>
          <p:nvSpPr>
            <p:cNvPr id="52" name="51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5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47" name="46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1214415" y="285729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dirty="0" smtClean="0">
                <a:solidFill>
                  <a:srgbClr val="C00000"/>
                </a:solidFill>
                <a:latin typeface="Arial Black" pitchFamily="34" charset="0"/>
              </a:rPr>
              <a:t>CREDITOS UNIVERSITARIOS </a:t>
            </a:r>
            <a:endParaRPr lang="es-ES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orma libre"/>
          <p:cNvSpPr/>
          <p:nvPr/>
        </p:nvSpPr>
        <p:spPr>
          <a:xfrm>
            <a:off x="14990" y="-14990"/>
            <a:ext cx="1199424" cy="6925456"/>
          </a:xfrm>
          <a:custGeom>
            <a:avLst/>
            <a:gdLst>
              <a:gd name="connsiteX0" fmla="*/ 0 w 2953062"/>
              <a:gd name="connsiteY0" fmla="*/ 0 h 6925456"/>
              <a:gd name="connsiteX1" fmla="*/ 0 w 2953062"/>
              <a:gd name="connsiteY1" fmla="*/ 6925456 h 6925456"/>
              <a:gd name="connsiteX2" fmla="*/ 2953062 w 2953062"/>
              <a:gd name="connsiteY2" fmla="*/ 6865495 h 6925456"/>
              <a:gd name="connsiteX3" fmla="*/ 1978702 w 2953062"/>
              <a:gd name="connsiteY3" fmla="*/ 5621311 h 6925456"/>
              <a:gd name="connsiteX4" fmla="*/ 1828800 w 2953062"/>
              <a:gd name="connsiteY4" fmla="*/ 2908092 h 6925456"/>
              <a:gd name="connsiteX5" fmla="*/ 2518348 w 2953062"/>
              <a:gd name="connsiteY5" fmla="*/ 1963711 h 6925456"/>
              <a:gd name="connsiteX6" fmla="*/ 119921 w 2953062"/>
              <a:gd name="connsiteY6" fmla="*/ 59960 h 6925456"/>
              <a:gd name="connsiteX7" fmla="*/ 119921 w 2953062"/>
              <a:gd name="connsiteY7" fmla="*/ 59960 h 6925456"/>
              <a:gd name="connsiteX8" fmla="*/ 0 w 2953062"/>
              <a:gd name="connsiteY8" fmla="*/ 0 h 69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3062" h="6925456">
                <a:moveTo>
                  <a:pt x="0" y="0"/>
                </a:moveTo>
                <a:lnTo>
                  <a:pt x="0" y="6925456"/>
                </a:lnTo>
                <a:lnTo>
                  <a:pt x="2953062" y="6865495"/>
                </a:lnTo>
                <a:lnTo>
                  <a:pt x="1978702" y="5621311"/>
                </a:lnTo>
                <a:lnTo>
                  <a:pt x="1828800" y="2908092"/>
                </a:lnTo>
                <a:lnTo>
                  <a:pt x="2518348" y="1963711"/>
                </a:lnTo>
                <a:lnTo>
                  <a:pt x="119921" y="59960"/>
                </a:lnTo>
                <a:lnTo>
                  <a:pt x="119921" y="59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6" name="AutoShape 2" descr="http://www.mixside.com/wp-content/uploads/2007/01/eme-dj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34 Grupo"/>
          <p:cNvGrpSpPr/>
          <p:nvPr/>
        </p:nvGrpSpPr>
        <p:grpSpPr>
          <a:xfrm>
            <a:off x="-11787302" y="5715016"/>
            <a:ext cx="6215106" cy="5143536"/>
            <a:chOff x="-7072394" y="5786454"/>
            <a:chExt cx="6215106" cy="5143536"/>
          </a:xfrm>
        </p:grpSpPr>
        <p:sp>
          <p:nvSpPr>
            <p:cNvPr id="21" name="20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16394" name="AutoShape 10" descr="https://encrypted-tbn1.gstatic.com/images?q=tbn:ANd9GcQ4-RkLRxxIiBkhgc8Vgetddce7-HsNlXdMEbnKk-QfQgZWjDAt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8" name="AutoShape 14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0" name="AutoShape 16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2" name="AutoShape 18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404" name="AutoShape 20" descr="data:image/jpeg;base64,/9j/4AAQSkZJRgABAQAAAQABAAD/2wCEAAkGBhMSEBQSERQVFRMWFhIXFhgYFRkWGBgYFxQWFxQYFhYYHCYeFxojHRQUHy8gJCgpLCwtFiAxNTAqNSYrLCkBCQoKDgwOGg8PGi0lHSUqLywuLyw0LDUqLC4tLSwqKSwuLCwqLyoqLC8sKSwpLCwsKS0sKSwvLCwsLCkpKi0vLP/AABEIANAA8wMBIgACEQEDEQH/xAAcAAEAAgIDAQAAAAAAAAAAAAAABQYEBwIDCAH/xABHEAABAwIDBAcEBwQIBgMAAAABAAIDBBEFEiEGMUFRBxMiYXGBkTJCUqEUI2JygrHRU5LB8AgVJENjorLxMzTCw9LhF3OD/8QAGgEBAAMBAQEAAAAAAAAAAAAAAAMEBQIGAf/EADIRAAICAQMDAQYFAwUAAAAAAAABAgMRBBIhMUFRYQUTInGR8DKBscHRM6HhFCNS0vH/2gAMAwEAAhEDEQA/AN4oiIAiIgCIiAIiIAqvtv0iUuGR3ncXSuF2QssXu7z8Lb+8e+1zouPSNtyzC6MzGzpn3ZCw+8+288crd58hxXmeeeWomdU1TjJNIcxLvlpuFhoBuAUldbseEcTmoLLLZj/TBilYT1TxSQnc2PR9u+Q9onwyjuVYkw+aftT1EryeL3OeT+87uC7KaLM63DipNa9GirfMlkzbtVNcR4IumwyaE3p6mSM8MrnM+bXK04H0u4rQkfSCKuHjn1cB3SgZgfvAhY2F4Y+eQRstfUkncAN5PqPVWhuwMeWxlffnlbb05eaXaWhcdGRw1li68mzditv6XE481O60jQOsido9nfb3m/aGngdFZV5XxrA6jC6llVSuLXNOZrm7iPe05fEw6WPEL0F0f7bR4nRtnaA2QHJMy/sPA1t9k7weR5grIsrdbwzVqtjZHKLMiIoyQIiIAiIgCIiAIiIAiIgCIiAIiIAiIgCIiAIiIAiLrqJcrHO+FpPoLoDzP0r7QGtxiRoN4aW8TBwu0/WHzffXk0KurEoZC8ySHe95J89f4lZa1NPHEM+TPvlmZn0DOzfmfyWUumk9gfzxK7lsQWIozJvMmTGy2KNgnu82Y5paTy1BB8Lj5rYbHggEEEEXBBuCOYPFakU/snjpikETz9U82191x3EcgTofVV76d3xLqcltx/DhNTvZa5ALm/eaLj1Fx5qi9EmOGhxlsF7Q1QyEcA43MR8Q67fB5WywtLbTn6NWxyN0MU5I8GSBzfkFnWx3VP05/ZlzRzcbMeT1iiIsw2QiIgCIiAIiIAiIgCIiAIiIAiIgCIiAIiIAiIgCjdosXgpqaSWpkbHHYgk83AgAAauJ5DVSS0b0hyS4jjjKFjrNjfHCziGl0fXVE1uLgzsj7veuZPCJqa/eSw3hdW/RffHqajia6Npb2Qbm2Z1na6Ds7x52W2tsOjWkpcLdURlzZ4mMcXmRzhKSWtLXNJyjMXaZQNbb1TukvY9uF4jkYHfRpmNdGXEu4BsgLjvIcLnueFGzYjM+JkL5pXwsILI3PJYLbtONuF9ygv0er1M6pU27VGXxLyuPr+fn0ILLaYNpQ6r5/wAGTQvu23IrJUZSTZXa7jvUmvZVSzE8/ZHEgiIpSM2jhFUZKeJ53uY2/iND8xfzWoukOTPWua22sj95sN4br5grY2G49BDRMOdpcxnsX7RfcmxbvtfjusqTsPhEddWVNXVAGkpoZpJSdziWODB4klz/AMPesXUvZCS88L9S9ooZtUn0RvrYLbVmI05dYMnjs2eP4XEaObzY7Ug+I3hWdaJ6DnvGIW11ondZ+GWLqye/tPHmVuHHNqqSjbeqqIouQc4Zj91g7TvILHrluimei1lCoulWunHz5SfPqs4ZKotbVnT3hzTaJtTP3xxWB/fLT8lj/wDz/S8aStA/+tn/AJqQqG0UVHwjpnwudwaZzC48J2mMfvm7B5lXWKZrmhzSHNOoINwRzBG9Ac0REAREQBERAEREAREQBERAEREAREQBaH6Q4psPxwVcYvndHUxcA/JG2KphvzLR6SBb2e8AEkgAC5J0AA3klec+lDpEdidS2nowPo8D8wlI1e8AgvBIu1mpAHvbzwA+OEp/DHr2J6Lo0z3T/Dhp/J9fz7r1J7pW6RMJrqIQh0kk1hJE5kf/AAnlvsvLyN40cBf1C0/QYhplf5H+BUpHDeQua1omHtxu3O+0x3C/+65VYhkGWUGN3DMMp8nbnBWtK021uxNdYsi12lnUlPbuqfSceV/h+UzrWZSVXuu8j/BRBw2aPWMiRndr8v0XWcQe324yPUfmFoRvdb+JNfoZLqU18LyWhfCbb1FYZU1U4y01NLMb27LHPtpu7I8Fm1+ylQzKcRkFPfVsDbSVDxwtCw2YPtSOaB37lJP2hVFZXJxXobJywYbnyVcgpqUXvcveTlY1o9pznHRkY3lx/wB5+vxeGKibQ0zrUbCHzzEZXVkwtqGnUQggZQdTYKEnrGRxOYxmWIFhdGw5y53uGqmsA83vZtg0a2bvKyMCwCWumbnHeG+6xvFzh/Bee1Opne3JvC8+np/J6rS6WnQJOxbp9oevmf8A16+cIy9lNoq761tCzq5Jy0Ga2aQRtvlZGDo0XLiXcyNRZWTDui1z3GWrlLpHG7iT1ryeN3u0v6qzRCnw+IMaLvIF7Wzu73HgPkoLENo5pbi+Rvwt09TvKyZaqcvhq4j5JXUpSdlzzJ8szZdj6GIWkkdfvkAP7oCwKjBsO918w7xr/qao1cXSAbyPVcKVvebDhX/xR1V+z0Dh2Jc3dJGR/mF/yC+7EbSSYVXRNMjxRyPyTRkksaX6NkaDusbEkcAd65idvxD1WDjdCJIj4f7HyKu0Xy3bZsq20xxmJ6bBRUfog2qNZhzWyH6+nPUy33nKOw7zbbXm1yvC0CiEREAREQBERAEREAREQBERAERCgNOdO+3bmNGGUx+slAM5B1DHezH3Zt5+zbg5azw+hETA0b97jzK5YrUddi9dKTf66bKTrYdYWt9GtsudTNkY51ibAmwW1oKoxg7WZWsscpe7Rxq4GOF36W1Dr2Le8HgsCjr3vc5rC2VjbavGUm/C40O7fZQ9ZWyTBzjoxttAdBc2HiVL7NQ2iLvicfQC36qGyFWttUZR489/vJc0ur1Ps6DlVY0/Hb810ZzfS3NxAGnm2XL+Q/guL6OWxvmLeLeuJNvxNsVJzTBrS5xsBvUG6vmncRCMrOLt3qeHgF1LR0ULanLL6JNn1+1NTqHvmocdXsj/AASeHVn0eF5gnqImm5fGyd8d3N0s5rCLngts7N9BjMokr5pHvfZ0kbDkbcjVr5bmSS17XuLrVkWK0ooMhom9c9pYJ3FjrvdcGQl3bbuJt3LHwDa7EaWUNoqmWRo3sN3xeBa+7R4i3isWFDSbbys9zY1HtBWbVXBQeOdvGfPPZemS09JM0RrhQU0bIqSiDewxtg+dzbuc74iAQLm5uHa6qboXihpw0C9TIA5/2AfZB8Bw53VHp66V1dUS1TA2YziSRmoALu0BYknLu330U7VVJOZ7zck3J5kqlrHuxFdOvzONKksy7nKaYklzzcnUkn8ysCbEgPZF+8rFlmdI4AAkk2a0a68NOJVpwfYAmzql1vsNOv4ncPAeq7o0crOWR6nXQqKo+pe42uTfgP0G9ZdPs9UvF2wyW5luUerrLZ1DhMMItFG1veBqfFx1KkIacvOnqtSOihFcmNP2jZN/CjUdZszVRM6x8Lwwb3aOA8S0m3msOlnIIHA6EeOi2lthtPFTQPgYQ+Z7XNt8IcLFzvI6BamkmEUZldw0aPid7oH88FU1FcEsIv6W2yTyzY3QLTn6RiTx7N6ZniQJCfTT1W41TOifZV1DhzGyi08xM0o4hz7ZWnvDQ0HvurmpT6EREAREQBERAEREAREQBERAEREB5Gw1+aoqnHeZHH1e8q6YDhzailqI7DrAWPYePsuFvA2I/EqVhI+uqR/iH/U9XDZCv6upAO6QZPAkgsPqAPNb+mz/AKZY++TD1X9Z/fY1nidKYpHM1DTqPC+l/Dd5Kz4ZDlhYPsgnxOp/NSXSdgGV5lYNHXeP+4PWzvNVzDMTkexscbC+QCxJ0aBwLj/O5V6nCi1yl0a4/gsS3X1R29c8/wAnDHJs8rYbhrRYuJ3efgPzWVDOXN6qljLgARmPZaOZvxKzKTZhpd1k56x51I3NH6qcZGGiwAAHkAs+72jtlJx6v648ehfq0O6MU+i+mSDo9mdG9e8vygANGjBb5lbF6PKSAOc3I3rG2czkG7jZu64Nte9U2fEANG6n5f8AtfaDH3UrxO5waR7N+OhBAaNSCCsPUKzVVyri8ZX3n0fQvuEYLJL9K+E9TWQ1bRZk46qU8M7R2Ce8t0/AVBVE+ZjfO/iFj7Vbc1dbA9rgG0+h1aATY9ktG8a8fmsCinligikqY3CGUHq5SDkflJaRmG5wLT3qTTaS6rTwhd+JdPl2IoXR3Pa+C/dHjIM0jnvY2bQNzkN7NtcpOl+avTsjRd0sTR3yN/VaZibG8Xa8eevzC5upGDV0jQP55rSjq9ixj+xSs0HvJbsm0aza+hh3y9c74YxmHr7PzVWxjpHnmuyBvUsOmnafbx3DyVQfiFM0hoc6VxNg1gzEnkLfqrHguxmJ1lupphSRH+9n7LrfZj9onyt3hcS1Fk/wr6kkNHXD8T+hA1T2xDrKh2p3Nvdzj/FbC6OOjaSaWOvxBmRrLOpqYjcd4klHA7iG+BNrAG07HdE1LROE8hNTVb+tk3NP+Gzczx1PeNyvC5jDndJ5ZO5LG2KwgiIpDgIiia3ayiheWTVVPG8b2ulY1w8QTcICWRY9FiEUzc8MjJG7szHB49WkhZCAIiIAiIgCIiAIiIAhREB5RxCk6jFq6Ai1ppreHWEt/wArrrJa4ggjeNR4jcrF064IabE4q5oPVztAeftxtDHDzZkI55TyVca4EAjUHULd9nzTr2+DH1sMT3eTYG0lMKiizjUhrZR4Ft3j90k+S1BRSfRau3uO0/C46HyP5LYtBtcGUpicwueGljDplIIIGbjpfhvsNy1tWO66ra1uoaWt9NXfxVbWwUaWpeeP3O9A5e84LnPWNbpvPL9SsF8rn+HoB4ldFTMyIXlOp3MGrneXBQuK1E7wMzC2Hfkaf9ZGt/Fefp0sp844N63URjxkzarGWt7MID3XALyOw0nd4rrjY0OzyEyyc3bh4DgsGke14lsLNETr+OYFnzXBtc5/ZiYS7nb+fmtfTKuptYy+xm377Eu3k7sZxAuAjBAuRfgO65Pl6L1Vs5s5FFh0FI4RzRtiY11wHsebXc6x0ILiSPFeXKbZ0FpMpu93L3f1KvnRX0mvoJW0Fc69MTaKQ/3RJ01/ZH/Ke6661ULf6k11/sfNPOv8EDZtb0MYTIc30bIf8OR7B+6HW+S66boRwlhuadzz9uaQj0zWV6a4EXGoK+qkWiMwjZilpf8AlqeKLhdjGhx8XWufMrjtBtPTUUfWVUrYwfZB1c88mMHacd24KP6Qtrf6vonzNGaZxEcDLXzSv0b2RqQNXEcbW4rQ2JU1Z9JzYgJG1T2CQOlAc4xkkdkA2jANxkAFuS4nLasnE57Fk2LiHTPPISKOlaxvB9S43Pf1Meo83BY0HSbiYNyKN4vq3q5Y9OQf1jreYKorKR53TPHg2P8A8V3RwVTNWSMl+y9mQ+TmaeoVCeon2aKnvpPujdGyPSLFWP6iRhp6qxPVOIcHgb3QyDSQDiNCOXFW5edIasT2jdnp6lhEkZPtNe3VskTxo8A77cN6tWP9LL5MOihiPV18ueOoy74BGcsrxyL9Mn3ieCsUaj3ialw195LELcr4uxJbf9JDs7qLD3WeOzPUDURc44uBl5nc3x3a7ppKdhMbGGV9zmys6x1zvMjzpmPeVH01Pm+pjuyNuj3DeTvyNPM3u53fzU9HlgjDYo7kljI426F73kNY0d5J3+KpamxzePoitOxzf7HZSQuid19IySlqG6tLWtDX21yTMjcWuYbW1HG63bsvjrayjgqmjL1rGuLfhdue2/Gzg4eSp+CdEzXND8SkfM8i5hY90cDNxygMIdJbdmcdeSvOF4VFTRNhgYI4m3ytbuFySbeZJ81c0tVlccTef2LVcZRXJloiK2ShERAEREAREQHCaZrGue8hrWglzibAAC5JJ0AA4rTW1H9IO0jo8NgEobp1slw097YxY27yR4J/SA2ucOqw2F1usAknI+G/1bPC7S4j7LVqinp7Wa0fzzKsU0ux+hDbbsLFtH0pV1dTPp6qmgfG7UFsbw5jh7LmODzYjXeDcEjiqTQ4zJEMuhbyPDwPBWuKMNFguElIxzg4tGYG4O4+vFaS0MoNSrlhlB6xS4nHKIF+LzyjLG21/hBv6ncvkUM1K0yAMubC/tEX5cArKuErQWkOtlsb33W4qSei3rM5Nv8AscR1Wx4hFJFu2e6GafEsOhq4qyT6S8EyONnsD76sLNHNLd2/v3WVa2s6OsTw2MzSvjlhBAztk11NgMjsryfC9tTuCk+j/CapgfDDP1UMszGPMkhjiEh0ZEAwh89QQdY2OaBoHE2sM7FsOZNUw0zZS4OfUtMkQLc0ccesjGvc8R3laY87T2gDqQViKcoP4WazjGS5Rrhj8wtcEuLXSu3g29iMcwN5UzSOJbcgAcLC3yXPabZcUEzImPL45GlzS62ZpBsQbaEbiD4rk1tgAtnQJNOX1+Zlax4e36HJSuI7DiehbMxxMli+1twubhvEkW1HHXjZRSuWwuJXa6AnVvbZ4E9seRsfMq3qFmHp3KcZOLyjt6FuklzHtwutdqOzTPcfSEnl8B/D8IW7l5s6RtkspFTALG/DTK7fYW3X1I5EEcltXoh6Qf6ypMkp/tUADZPtt3NlA77WPeO8Lz11Xu3x0fQ3KLlbHPcudVhUUkkUskbXSQlxicRcsLhZxbyJCrnSDsGMQjY+NwjqYs3VPIJaQ62aOQDXKbDUagi44g25FC1kmazwzzpX4VVUhIq6aWMD32tMsR7xJGCB+Ky6IMep/wBszzNvzXpJdMlHG43cxpPMtBPzCqT0kJdyu9NHsedq7HKMsGeZuhBaWG72u4OblBIPy4FQL6rPUTPHtu6oAlhZf6sDNlcAQLhx8rL0ntLhULqKqY5jA10EwcQ0DTq3a37t/kvP9FhIqIoXlzmS9WztttfVoJBB0cL8Cq7phpucvkjsgoLBk4dAGtDRw9Sd5J7yblTOGN/t2HgC5+lxm3cGPLj+EdryXbsXsBVVkL5m1UbIxLIyMupy4yNYcpeMsjQBmzD8K2Bsj0bMpJRUTTOqKgAtY4tDGRh2jurjF7EjQuJJtovsNPN2Kb6dT7XTJSUmXIL6iLSLgREQBERAEREARF1zTBouTZAeVts8S+k4vWzXuBK6Nv3WfVtt5MHqunD2ak+SjWAiedrvaEj7+OZwPzUph7tCPNbOiSwjL1beWZiIi1TOC+X1bZuY5mWb8RzizfPd5r6uykqOrljky5sj2Py3tfK69gTx5d4CjtzsljwzuvG9Z8ljqMTmdBDRspZXCHNlH0YwuLnXzulqC53tXObqi3Nc9oAqVwLBfowfVVb29aWgEiwZDGNzGW0AFgNOQAvqTj1fSVTMbcNmc4C9jGWgeLjp5i66dnqSXGT10r+rpGSWEbLgvLbE6+YGc6jXK0HVeWcWuqPQpp9CmbS459KqjJua2zWg7wBuB5HUuPe63BdqgWwZJZ4/glkb6OI/gpuN1wD3BbugwocGRrMuZzWVhdcYZmSD3TqOYOjh5glYqLQaysFI2rU07Joiw6se3f3EXa4d+4rU8VbLg2KMqWA2a8tlaNA9h9seDm2cORAPBbC2Nr+spsp3xnL+E6t/iPIKL6R8EEsHWAajsu/OM+TtPxBZE692a3+Xz/yT0W+7mn2N50NayaJksZzRyNa9pHFrhcH0K+V9fHDE+WVwZGxpc9x3AAXJWsf6Pm0bpqGSlebupn9m/wCzkuQPJwePAgKa6a43nCnZb5BNA6a2v1Qf2rjkDkJ8FkM3WyHqenDMf7NRPc3g6WVkXgcjQ828wumHpgrCf+VpiPhFS4Ot4lllrnAtn6mtvJFTTVEYJAy5WRCx3Znua2R/MC9rqVoGxNLo3xNikj0kjkY1j2ce0Dwtrfceao33WQWUirKyxctFt2w6VGVNA+liY+Krn+qkjdY9XE4fWyB7ey9paS0EWN3bhZVSgo5J5IqOm0lm7IP7OMD6yU/dbu5khQEuJxulnqB/wwWsZYb2sAAyj7TiT5roo3zuzSskc0ytaC1sjo2lg1awlgzEcxcAlfH/ALm12dF+pzKW6Scui/U3nU7e0GGhlDAyWbqWBrmwNY/qwNAJHOe0ZzqSBc7yd6s+zu01PXRdbTPzAHK5pBa9juLXsOrSvOcTHRNa0SsiJPZZFDnLjyDTdz/RWPZ2vrqKsiqTSVZYSI6hwpJo2vhPvPYQbPYTmab66jQFTQulKWMcfn/4Twscn04N/IvjTcXX1WSYIiIAiIgCIiAKGxiUl4bwAv6qZUBiIPWuv3W8LIDTnSZ0dy9e6uom582s0QF3Xtq9oHtA2uQNb66301zFiwadQ5jhvBHyK9QqMxXZmlqdainikPxOYM3747XzU1d06/wkc6oz6mgIscaeLfW35rIGJt/khbYqOiLDHboHM+5LJ/1OKipuguiJ7MtQ3uzMd+bFbXtCxdUVXooPoa9OIt5H5Lpkxlg329f4BbAHQPTcamb91n6KQoehPD2G7zNL3OeGjzyAH5r6/aM+yPi0UO7NU0/X18gpqWMuc4i54AcS4+63mSt/7K7PtoqSKmab5B2nfE9xu93cLnTuAWVheDwUzOrp4mRN5NFr97jvce83WYqNtsrXukW6641rETzhtDFkxOtYf28rv3nl3/UsmhfdtuSnumDZx0NW2vYCYpQ1spA9mQDKL9zgAR3tPcqnSVgGrbEFaWhtSWGUdXW28ksi6I6tp428V3LXTT6Ga011JrZfGeols42jfo7uPuu8vyJV0x0t+iylxGUsdY30Jtdtjx1tuWslwmqbCxJsNwv+Q4KGypOW7OAuSx9BdQY8aqIx7L4JNO8SRuB9C71XoKWJrmlrgHNcCCCLggixBB3ghefOgijdNi81RbsRwv14ZnlrWDzAefwr0K5wG82XnLcObx0yz0Nedqz4OqkpGRMbHE1rGNADWtAa1oG4ADQBYOK7L0lS5r6mmhlc3c58bXEDlcjd3blIde34h6hOvb8TfUKM7PPmzkDGbQMjlDQxuIVYtYAZ/rTBp94tt32Wz6nobw10heI5IwTcsjmexlzvs0HsjuFgqD0t4EIa/wCksdaKpLDmabGKpjADXd2YNaQebTzV42L6TWTxiGqHV1jG9oaNbKB/exk6WPFu8G/BRprO1kUcZcX8yx4DsVRUetNTxsdr27F0mu+8jyX281N2UWzHWn2Wk+BB/JfRjY+A+oUhKSaLopq1r/ZOvI6Fd6AIiIAiIgCIiAKLxWjJOca6a/qpREBWEU7NhsbuFj3aLodgreDnD0KAiUUs3BW8XOPoF2swmMcCfEoCERTkmFxn3beGijKyhMfe3n+qAxkREB01dIyVjo5Wtexws5rhcEciFqzaHoQOYyYfLl/wpCdO5sgvp3OHmtsonQHnis2JxSC+ele8DjHaTz+rJPqFDy1r49JIpIz3gt/Oy9Pr49oO/Xx1/NTx1Fke5E6YPseXjjl92c+alMH2Wr645YYHMYd8jwWsA++d/g0Er0UKdg91o/CFkRQOeeyCe/h6pLUWSWGz5GmEeiIro12Tjw6LqYzmc4F0r7Wzu0tpwaNwH6lT2KwOzlxuWm1uQ03dykKGh6sa6uO/9AudZG5zCGGxP5cQoCYrNRmy/VtaXcMxs3xJAJ8gFVcepJT2JKiollcLsp6QNpwRuu+Q5nsZwL3PA4AE6K9f1VJyH7y4R4I9pcQ1oLjdxvqTuFzxsNByQGpoOhjrnmSrmLAf7qJzpCPvTSk5j4Nsps9DuHFuUslJ+IzOv+nyWxf6mfzb8/0T+pn82/NAaqZ0RNp356Z5lH7OV8kbv/znhIyn7zCFbcHoS0diWpba2aKd4mt4PcC4g20IcR81a/6kPxj93/2u1uCt4ucfQICNp6jI4OAva+isTTcXWPDh0bdQ255nVZKAIiIAiIgCIiAIiIAiIgCIiALhLEHCxFwuaICJmwY+4fI/qsd2GyD3b+BCnkQEA3D5D7vqQuxuEyHflHndTaICJbgruLh6LtZgreLifkpFEBjR4dG33b+OqyAF9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" name="37 Grupo"/>
          <p:cNvGrpSpPr/>
          <p:nvPr/>
        </p:nvGrpSpPr>
        <p:grpSpPr>
          <a:xfrm>
            <a:off x="-9929914" y="857232"/>
            <a:ext cx="6215106" cy="5143536"/>
            <a:chOff x="0" y="6429396"/>
            <a:chExt cx="6215106" cy="5143536"/>
          </a:xfrm>
        </p:grpSpPr>
        <p:sp>
          <p:nvSpPr>
            <p:cNvPr id="42" name="41 Elipse"/>
            <p:cNvSpPr/>
            <p:nvPr/>
          </p:nvSpPr>
          <p:spPr>
            <a:xfrm>
              <a:off x="0" y="6500834"/>
              <a:ext cx="6215106" cy="50720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0650">
              <a:solidFill>
                <a:srgbClr val="FF5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35 Grupo"/>
            <p:cNvGrpSpPr/>
            <p:nvPr/>
          </p:nvGrpSpPr>
          <p:grpSpPr>
            <a:xfrm>
              <a:off x="285752" y="6429396"/>
              <a:ext cx="5572164" cy="5072098"/>
              <a:chOff x="285752" y="6429396"/>
              <a:chExt cx="5572164" cy="5072098"/>
            </a:xfrm>
          </p:grpSpPr>
          <p:sp>
            <p:nvSpPr>
              <p:cNvPr id="44" name="43 Forma libre"/>
              <p:cNvSpPr/>
              <p:nvPr/>
            </p:nvSpPr>
            <p:spPr>
              <a:xfrm>
                <a:off x="861600" y="6819900"/>
                <a:ext cx="4348200" cy="2324100"/>
              </a:xfrm>
              <a:custGeom>
                <a:avLst/>
                <a:gdLst>
                  <a:gd name="connsiteX0" fmla="*/ 167100 w 4348200"/>
                  <a:gd name="connsiteY0" fmla="*/ 342900 h 2324100"/>
                  <a:gd name="connsiteX1" fmla="*/ 90900 w 4348200"/>
                  <a:gd name="connsiteY1" fmla="*/ 838200 h 2324100"/>
                  <a:gd name="connsiteX2" fmla="*/ 14700 w 4348200"/>
                  <a:gd name="connsiteY2" fmla="*/ 1371600 h 2324100"/>
                  <a:gd name="connsiteX3" fmla="*/ 90900 w 4348200"/>
                  <a:gd name="connsiteY3" fmla="*/ 2057400 h 2324100"/>
                  <a:gd name="connsiteX4" fmla="*/ 167100 w 4348200"/>
                  <a:gd name="connsiteY4" fmla="*/ 2171700 h 2324100"/>
                  <a:gd name="connsiteX5" fmla="*/ 319500 w 4348200"/>
                  <a:gd name="connsiteY5" fmla="*/ 2286000 h 2324100"/>
                  <a:gd name="connsiteX6" fmla="*/ 433800 w 4348200"/>
                  <a:gd name="connsiteY6" fmla="*/ 2324100 h 2324100"/>
                  <a:gd name="connsiteX7" fmla="*/ 967200 w 4348200"/>
                  <a:gd name="connsiteY7" fmla="*/ 2286000 h 2324100"/>
                  <a:gd name="connsiteX8" fmla="*/ 1500600 w 4348200"/>
                  <a:gd name="connsiteY8" fmla="*/ 2133600 h 2324100"/>
                  <a:gd name="connsiteX9" fmla="*/ 1614900 w 4348200"/>
                  <a:gd name="connsiteY9" fmla="*/ 2095500 h 2324100"/>
                  <a:gd name="connsiteX10" fmla="*/ 1729200 w 4348200"/>
                  <a:gd name="connsiteY10" fmla="*/ 2019300 h 2324100"/>
                  <a:gd name="connsiteX11" fmla="*/ 1881600 w 4348200"/>
                  <a:gd name="connsiteY11" fmla="*/ 1981200 h 2324100"/>
                  <a:gd name="connsiteX12" fmla="*/ 2110200 w 4348200"/>
                  <a:gd name="connsiteY12" fmla="*/ 1905000 h 2324100"/>
                  <a:gd name="connsiteX13" fmla="*/ 2224500 w 4348200"/>
                  <a:gd name="connsiteY13" fmla="*/ 1866900 h 2324100"/>
                  <a:gd name="connsiteX14" fmla="*/ 2338800 w 4348200"/>
                  <a:gd name="connsiteY14" fmla="*/ 1828800 h 2324100"/>
                  <a:gd name="connsiteX15" fmla="*/ 2453100 w 4348200"/>
                  <a:gd name="connsiteY15" fmla="*/ 1790700 h 2324100"/>
                  <a:gd name="connsiteX16" fmla="*/ 3177000 w 4348200"/>
                  <a:gd name="connsiteY16" fmla="*/ 1828800 h 2324100"/>
                  <a:gd name="connsiteX17" fmla="*/ 3291300 w 4348200"/>
                  <a:gd name="connsiteY17" fmla="*/ 1866900 h 2324100"/>
                  <a:gd name="connsiteX18" fmla="*/ 3900900 w 4348200"/>
                  <a:gd name="connsiteY18" fmla="*/ 1828800 h 2324100"/>
                  <a:gd name="connsiteX19" fmla="*/ 4167600 w 4348200"/>
                  <a:gd name="connsiteY19" fmla="*/ 1714500 h 2324100"/>
                  <a:gd name="connsiteX20" fmla="*/ 4243800 w 4348200"/>
                  <a:gd name="connsiteY20" fmla="*/ 1600200 h 2324100"/>
                  <a:gd name="connsiteX21" fmla="*/ 4243800 w 4348200"/>
                  <a:gd name="connsiteY21" fmla="*/ 723900 h 2324100"/>
                  <a:gd name="connsiteX22" fmla="*/ 4091400 w 4348200"/>
                  <a:gd name="connsiteY22" fmla="*/ 495300 h 2324100"/>
                  <a:gd name="connsiteX23" fmla="*/ 3634200 w 4348200"/>
                  <a:gd name="connsiteY23" fmla="*/ 190500 h 2324100"/>
                  <a:gd name="connsiteX24" fmla="*/ 3519900 w 4348200"/>
                  <a:gd name="connsiteY24" fmla="*/ 114300 h 2324100"/>
                  <a:gd name="connsiteX25" fmla="*/ 3367500 w 4348200"/>
                  <a:gd name="connsiteY25" fmla="*/ 76200 h 2324100"/>
                  <a:gd name="connsiteX26" fmla="*/ 3138900 w 4348200"/>
                  <a:gd name="connsiteY26" fmla="*/ 0 h 2324100"/>
                  <a:gd name="connsiteX27" fmla="*/ 852900 w 4348200"/>
                  <a:gd name="connsiteY27" fmla="*/ 38100 h 2324100"/>
                  <a:gd name="connsiteX28" fmla="*/ 738600 w 4348200"/>
                  <a:gd name="connsiteY28" fmla="*/ 76200 h 2324100"/>
                  <a:gd name="connsiteX29" fmla="*/ 471900 w 4348200"/>
                  <a:gd name="connsiteY29" fmla="*/ 152400 h 2324100"/>
                  <a:gd name="connsiteX30" fmla="*/ 357600 w 4348200"/>
                  <a:gd name="connsiteY30" fmla="*/ 266700 h 2324100"/>
                  <a:gd name="connsiteX31" fmla="*/ 205200 w 4348200"/>
                  <a:gd name="connsiteY31" fmla="*/ 41910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48200" h="2324100">
                    <a:moveTo>
                      <a:pt x="167100" y="342900"/>
                    </a:moveTo>
                    <a:cubicBezTo>
                      <a:pt x="100583" y="675483"/>
                      <a:pt x="150213" y="403239"/>
                      <a:pt x="90900" y="838200"/>
                    </a:cubicBezTo>
                    <a:cubicBezTo>
                      <a:pt x="66633" y="1016158"/>
                      <a:pt x="14700" y="1371600"/>
                      <a:pt x="14700" y="1371600"/>
                    </a:cubicBezTo>
                    <a:cubicBezTo>
                      <a:pt x="19460" y="1443004"/>
                      <a:pt x="0" y="1875600"/>
                      <a:pt x="90900" y="2057400"/>
                    </a:cubicBezTo>
                    <a:cubicBezTo>
                      <a:pt x="111378" y="2098356"/>
                      <a:pt x="134721" y="2139321"/>
                      <a:pt x="167100" y="2171700"/>
                    </a:cubicBezTo>
                    <a:cubicBezTo>
                      <a:pt x="212001" y="2216601"/>
                      <a:pt x="264367" y="2254495"/>
                      <a:pt x="319500" y="2286000"/>
                    </a:cubicBezTo>
                    <a:cubicBezTo>
                      <a:pt x="354369" y="2305925"/>
                      <a:pt x="395700" y="2311400"/>
                      <a:pt x="433800" y="2324100"/>
                    </a:cubicBezTo>
                    <a:cubicBezTo>
                      <a:pt x="611600" y="2311400"/>
                      <a:pt x="790582" y="2310084"/>
                      <a:pt x="967200" y="2286000"/>
                    </a:cubicBezTo>
                    <a:cubicBezTo>
                      <a:pt x="1129122" y="2263920"/>
                      <a:pt x="1341995" y="2186468"/>
                      <a:pt x="1500600" y="2133600"/>
                    </a:cubicBezTo>
                    <a:cubicBezTo>
                      <a:pt x="1538700" y="2120900"/>
                      <a:pt x="1581484" y="2117777"/>
                      <a:pt x="1614900" y="2095500"/>
                    </a:cubicBezTo>
                    <a:cubicBezTo>
                      <a:pt x="1653000" y="2070100"/>
                      <a:pt x="1687112" y="2037338"/>
                      <a:pt x="1729200" y="2019300"/>
                    </a:cubicBezTo>
                    <a:cubicBezTo>
                      <a:pt x="1777330" y="1998673"/>
                      <a:pt x="1831445" y="1996247"/>
                      <a:pt x="1881600" y="1981200"/>
                    </a:cubicBezTo>
                    <a:cubicBezTo>
                      <a:pt x="1958534" y="1958120"/>
                      <a:pt x="2034000" y="1930400"/>
                      <a:pt x="2110200" y="1905000"/>
                    </a:cubicBezTo>
                    <a:lnTo>
                      <a:pt x="2224500" y="1866900"/>
                    </a:lnTo>
                    <a:lnTo>
                      <a:pt x="2338800" y="1828800"/>
                    </a:lnTo>
                    <a:lnTo>
                      <a:pt x="2453100" y="1790700"/>
                    </a:lnTo>
                    <a:cubicBezTo>
                      <a:pt x="2694400" y="1803400"/>
                      <a:pt x="2936358" y="1806923"/>
                      <a:pt x="3177000" y="1828800"/>
                    </a:cubicBezTo>
                    <a:cubicBezTo>
                      <a:pt x="3216996" y="1832436"/>
                      <a:pt x="3251139" y="1866900"/>
                      <a:pt x="3291300" y="1866900"/>
                    </a:cubicBezTo>
                    <a:cubicBezTo>
                      <a:pt x="3494896" y="1866900"/>
                      <a:pt x="3697700" y="1841500"/>
                      <a:pt x="3900900" y="1828800"/>
                    </a:cubicBezTo>
                    <a:cubicBezTo>
                      <a:pt x="4017488" y="1799653"/>
                      <a:pt x="4079895" y="1802205"/>
                      <a:pt x="4167600" y="1714500"/>
                    </a:cubicBezTo>
                    <a:cubicBezTo>
                      <a:pt x="4199979" y="1682121"/>
                      <a:pt x="4218400" y="1638300"/>
                      <a:pt x="4243800" y="1600200"/>
                    </a:cubicBezTo>
                    <a:cubicBezTo>
                      <a:pt x="4326734" y="1268465"/>
                      <a:pt x="4348200" y="1245900"/>
                      <a:pt x="4243800" y="723900"/>
                    </a:cubicBezTo>
                    <a:cubicBezTo>
                      <a:pt x="4225839" y="634097"/>
                      <a:pt x="4167600" y="546100"/>
                      <a:pt x="4091400" y="495300"/>
                    </a:cubicBezTo>
                    <a:lnTo>
                      <a:pt x="3634200" y="190500"/>
                    </a:lnTo>
                    <a:cubicBezTo>
                      <a:pt x="3596100" y="165100"/>
                      <a:pt x="3564323" y="125406"/>
                      <a:pt x="3519900" y="114300"/>
                    </a:cubicBezTo>
                    <a:cubicBezTo>
                      <a:pt x="3469100" y="101600"/>
                      <a:pt x="3417655" y="91247"/>
                      <a:pt x="3367500" y="76200"/>
                    </a:cubicBezTo>
                    <a:cubicBezTo>
                      <a:pt x="3290566" y="53120"/>
                      <a:pt x="3138900" y="0"/>
                      <a:pt x="3138900" y="0"/>
                    </a:cubicBezTo>
                    <a:lnTo>
                      <a:pt x="852900" y="38100"/>
                    </a:lnTo>
                    <a:cubicBezTo>
                      <a:pt x="812759" y="39374"/>
                      <a:pt x="777216" y="65167"/>
                      <a:pt x="738600" y="76200"/>
                    </a:cubicBezTo>
                    <a:cubicBezTo>
                      <a:pt x="403717" y="171881"/>
                      <a:pt x="745952" y="61049"/>
                      <a:pt x="471900" y="152400"/>
                    </a:cubicBezTo>
                    <a:cubicBezTo>
                      <a:pt x="433800" y="190500"/>
                      <a:pt x="398993" y="232206"/>
                      <a:pt x="357600" y="266700"/>
                    </a:cubicBezTo>
                    <a:cubicBezTo>
                      <a:pt x="199967" y="398061"/>
                      <a:pt x="275998" y="277504"/>
                      <a:pt x="205200" y="4191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285752" y="6429396"/>
                <a:ext cx="5572164" cy="5072098"/>
              </a:xfrm>
              <a:prstGeom prst="ellipse">
                <a:avLst/>
              </a:prstGeom>
              <a:gradFill>
                <a:gsLst>
                  <a:gs pos="0">
                    <a:srgbClr val="FF5050"/>
                  </a:gs>
                  <a:gs pos="80000">
                    <a:srgbClr val="FF5050"/>
                  </a:gs>
                  <a:gs pos="80000">
                    <a:srgbClr val="FF5050"/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857256" y="7000900"/>
                <a:ext cx="4211622" cy="1928826"/>
              </a:xfrm>
              <a:custGeom>
                <a:avLst/>
                <a:gdLst>
                  <a:gd name="connsiteX0" fmla="*/ 1104900 w 6426200"/>
                  <a:gd name="connsiteY0" fmla="*/ 355600 h 2571750"/>
                  <a:gd name="connsiteX1" fmla="*/ 5829300 w 6426200"/>
                  <a:gd name="connsiteY1" fmla="*/ 279400 h 2571750"/>
                  <a:gd name="connsiteX2" fmla="*/ 4686300 w 6426200"/>
                  <a:gd name="connsiteY2" fmla="*/ 2032000 h 2571750"/>
                  <a:gd name="connsiteX3" fmla="*/ 2667000 w 6426200"/>
                  <a:gd name="connsiteY3" fmla="*/ 1612900 h 2571750"/>
                  <a:gd name="connsiteX4" fmla="*/ 419100 w 6426200"/>
                  <a:gd name="connsiteY4" fmla="*/ 2527300 h 2571750"/>
                  <a:gd name="connsiteX5" fmla="*/ 152400 w 6426200"/>
                  <a:gd name="connsiteY5" fmla="*/ 1346200 h 2571750"/>
                  <a:gd name="connsiteX6" fmla="*/ 1104900 w 6426200"/>
                  <a:gd name="connsiteY6" fmla="*/ 355600 h 257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200" h="2571750">
                    <a:moveTo>
                      <a:pt x="1104900" y="355600"/>
                    </a:moveTo>
                    <a:cubicBezTo>
                      <a:pt x="2051050" y="177800"/>
                      <a:pt x="5232400" y="0"/>
                      <a:pt x="5829300" y="279400"/>
                    </a:cubicBezTo>
                    <a:cubicBezTo>
                      <a:pt x="6426200" y="558800"/>
                      <a:pt x="5213350" y="1809750"/>
                      <a:pt x="4686300" y="2032000"/>
                    </a:cubicBezTo>
                    <a:cubicBezTo>
                      <a:pt x="4159250" y="2254250"/>
                      <a:pt x="3378200" y="1530350"/>
                      <a:pt x="2667000" y="1612900"/>
                    </a:cubicBezTo>
                    <a:cubicBezTo>
                      <a:pt x="1955800" y="1695450"/>
                      <a:pt x="838200" y="2571750"/>
                      <a:pt x="419100" y="2527300"/>
                    </a:cubicBezTo>
                    <a:cubicBezTo>
                      <a:pt x="0" y="2482850"/>
                      <a:pt x="38100" y="1714500"/>
                      <a:pt x="152400" y="1346200"/>
                    </a:cubicBezTo>
                    <a:cubicBezTo>
                      <a:pt x="266700" y="977900"/>
                      <a:pt x="158750" y="533400"/>
                      <a:pt x="1104900" y="35560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noFill/>
                </a:endParaRPr>
              </a:p>
            </p:txBody>
          </p:sp>
        </p:grpSp>
      </p:grpSp>
      <p:grpSp>
        <p:nvGrpSpPr>
          <p:cNvPr id="5" name="36 Grupo"/>
          <p:cNvGrpSpPr/>
          <p:nvPr/>
        </p:nvGrpSpPr>
        <p:grpSpPr>
          <a:xfrm>
            <a:off x="-9858476" y="857232"/>
            <a:ext cx="6215106" cy="5143536"/>
            <a:chOff x="9144000" y="6000768"/>
            <a:chExt cx="6215106" cy="5143536"/>
          </a:xfrm>
        </p:grpSpPr>
        <p:sp>
          <p:nvSpPr>
            <p:cNvPr id="48" name="47 Elipse"/>
            <p:cNvSpPr/>
            <p:nvPr/>
          </p:nvSpPr>
          <p:spPr>
            <a:xfrm>
              <a:off x="9144000" y="6072206"/>
              <a:ext cx="6215106" cy="50720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0650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Elipse"/>
            <p:cNvSpPr/>
            <p:nvPr/>
          </p:nvSpPr>
          <p:spPr>
            <a:xfrm>
              <a:off x="9429752" y="6000768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80000">
                  <a:schemeClr val="accent1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10001256" y="6572272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grpSp>
        <p:nvGrpSpPr>
          <p:cNvPr id="6" name="50 Grupo"/>
          <p:cNvGrpSpPr/>
          <p:nvPr/>
        </p:nvGrpSpPr>
        <p:grpSpPr>
          <a:xfrm>
            <a:off x="-9929914" y="857232"/>
            <a:ext cx="6215106" cy="5143536"/>
            <a:chOff x="-7072394" y="5786454"/>
            <a:chExt cx="6215106" cy="5143536"/>
          </a:xfrm>
        </p:grpSpPr>
        <p:sp>
          <p:nvSpPr>
            <p:cNvPr id="52" name="51 Elipse"/>
            <p:cNvSpPr/>
            <p:nvPr/>
          </p:nvSpPr>
          <p:spPr>
            <a:xfrm>
              <a:off x="-7072394" y="5857892"/>
              <a:ext cx="6215106" cy="5072098"/>
            </a:xfrm>
            <a:prstGeom prst="ellipse">
              <a:avLst/>
            </a:prstGeom>
            <a:solidFill>
              <a:srgbClr val="CBEA2E"/>
            </a:solidFill>
            <a:ln w="1206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52 Elipse"/>
            <p:cNvSpPr/>
            <p:nvPr/>
          </p:nvSpPr>
          <p:spPr>
            <a:xfrm>
              <a:off x="-6786642" y="5786454"/>
              <a:ext cx="5572164" cy="5072098"/>
            </a:xfrm>
            <a:prstGeom prst="ellipse">
              <a:avLst/>
            </a:prstGeom>
            <a:gradFill flip="none" rotWithShape="1">
              <a:gsLst>
                <a:gs pos="0">
                  <a:srgbClr val="CBEA2E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-6215138" y="6357958"/>
              <a:ext cx="4211622" cy="1928826"/>
            </a:xfrm>
            <a:custGeom>
              <a:avLst/>
              <a:gdLst>
                <a:gd name="connsiteX0" fmla="*/ 1104900 w 6426200"/>
                <a:gd name="connsiteY0" fmla="*/ 355600 h 2571750"/>
                <a:gd name="connsiteX1" fmla="*/ 5829300 w 6426200"/>
                <a:gd name="connsiteY1" fmla="*/ 279400 h 2571750"/>
                <a:gd name="connsiteX2" fmla="*/ 4686300 w 6426200"/>
                <a:gd name="connsiteY2" fmla="*/ 2032000 h 2571750"/>
                <a:gd name="connsiteX3" fmla="*/ 2667000 w 6426200"/>
                <a:gd name="connsiteY3" fmla="*/ 1612900 h 2571750"/>
                <a:gd name="connsiteX4" fmla="*/ 419100 w 6426200"/>
                <a:gd name="connsiteY4" fmla="*/ 2527300 h 2571750"/>
                <a:gd name="connsiteX5" fmla="*/ 152400 w 6426200"/>
                <a:gd name="connsiteY5" fmla="*/ 1346200 h 2571750"/>
                <a:gd name="connsiteX6" fmla="*/ 1104900 w 6426200"/>
                <a:gd name="connsiteY6" fmla="*/ 35560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2571750">
                  <a:moveTo>
                    <a:pt x="1104900" y="355600"/>
                  </a:moveTo>
                  <a:cubicBezTo>
                    <a:pt x="2051050" y="177800"/>
                    <a:pt x="5232400" y="0"/>
                    <a:pt x="5829300" y="279400"/>
                  </a:cubicBezTo>
                  <a:cubicBezTo>
                    <a:pt x="6426200" y="558800"/>
                    <a:pt x="5213350" y="1809750"/>
                    <a:pt x="4686300" y="2032000"/>
                  </a:cubicBezTo>
                  <a:cubicBezTo>
                    <a:pt x="4159250" y="2254250"/>
                    <a:pt x="3378200" y="1530350"/>
                    <a:pt x="2667000" y="1612900"/>
                  </a:cubicBezTo>
                  <a:cubicBezTo>
                    <a:pt x="1955800" y="1695450"/>
                    <a:pt x="838200" y="2571750"/>
                    <a:pt x="419100" y="2527300"/>
                  </a:cubicBezTo>
                  <a:cubicBezTo>
                    <a:pt x="0" y="2482850"/>
                    <a:pt x="38100" y="1714500"/>
                    <a:pt x="152400" y="1346200"/>
                  </a:cubicBezTo>
                  <a:cubicBezTo>
                    <a:pt x="266700" y="977900"/>
                    <a:pt x="158750" y="533400"/>
                    <a:pt x="1104900" y="355600"/>
                  </a:cubicBezTo>
                  <a:close/>
                </a:path>
              </a:pathLst>
            </a:custGeom>
            <a:solidFill>
              <a:srgbClr val="D6E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noFill/>
              </a:endParaRPr>
            </a:p>
          </p:txBody>
        </p:sp>
      </p:grpSp>
      <p:sp>
        <p:nvSpPr>
          <p:cNvPr id="29" name="2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MALLA CURRICULAR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EDCACIÒN</a:t>
            </a:r>
            <a:r>
              <a:rPr kumimoji="0" lang="es-CO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FISICA Y ARTES 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5724497"/>
              </p:ext>
            </p:extLst>
          </p:nvPr>
        </p:nvGraphicFramePr>
        <p:xfrm>
          <a:off x="1142975" y="1643051"/>
          <a:ext cx="7286677" cy="4675880"/>
        </p:xfrm>
        <a:graphic>
          <a:graphicData uri="http://schemas.openxmlformats.org/drawingml/2006/table">
            <a:tbl>
              <a:tblPr/>
              <a:tblGrid>
                <a:gridCol w="2164709"/>
                <a:gridCol w="369242"/>
                <a:gridCol w="1360752"/>
                <a:gridCol w="328550"/>
                <a:gridCol w="1093891"/>
                <a:gridCol w="313861"/>
                <a:gridCol w="1091060"/>
                <a:gridCol w="188469"/>
                <a:gridCol w="376143"/>
              </a:tblGrid>
              <a:tr h="6982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Ed. </a:t>
                      </a:r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fisica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Investigación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Ciencias</a:t>
                      </a:r>
                    </a:p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ih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semestre</a:t>
                      </a: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15836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Pedagogía y didáctica de la Actividad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fisica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salud (ser humano)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plasticas  (ser humano)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contextualizacion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principios de la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investigacion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biologia (ser humano)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6982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Pedagogía y didáctica de la Recreación y juego  (yo y el otro)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escenicas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(yo y el otro)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fundamentacion y 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morfofisiologia1  (yo y el otro)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6982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Pedagogía y didáctica del deporte individual (yo y el entorno)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musica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ydanza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(yo y el entorno)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anteproyecto  (yo y el entorno)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morfofisiologia2   (yo y el entorno)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103315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Pedagogía y didáctica del deporte de conjunto (yo, el otro, el entorno)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84" marR="8584" marT="85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Carnavales y fiestas 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admon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eventos  (yo, el otro, el entorno)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proyecto  (yo, el otro, el entorno)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nutrición  (yo, el otro, el entorno)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84" marR="8584" marT="85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  <p:sp>
        <p:nvSpPr>
          <p:cNvPr id="47" name="46 Forma libre"/>
          <p:cNvSpPr/>
          <p:nvPr/>
        </p:nvSpPr>
        <p:spPr>
          <a:xfrm>
            <a:off x="8286776" y="0"/>
            <a:ext cx="872214" cy="6865495"/>
          </a:xfrm>
          <a:custGeom>
            <a:avLst/>
            <a:gdLst>
              <a:gd name="connsiteX0" fmla="*/ 2038662 w 2038662"/>
              <a:gd name="connsiteY0" fmla="*/ 4736892 h 4736892"/>
              <a:gd name="connsiteX1" fmla="*/ 1723869 w 2038662"/>
              <a:gd name="connsiteY1" fmla="*/ 4736892 h 4736892"/>
              <a:gd name="connsiteX2" fmla="*/ 0 w 2038662"/>
              <a:gd name="connsiteY2" fmla="*/ 4721902 h 4736892"/>
              <a:gd name="connsiteX3" fmla="*/ 0 w 2038662"/>
              <a:gd name="connsiteY3" fmla="*/ 4092315 h 4736892"/>
              <a:gd name="connsiteX4" fmla="*/ 1139252 w 2038662"/>
              <a:gd name="connsiteY4" fmla="*/ 3507699 h 4736892"/>
              <a:gd name="connsiteX5" fmla="*/ 1124262 w 2038662"/>
              <a:gd name="connsiteY5" fmla="*/ 1019331 h 4736892"/>
              <a:gd name="connsiteX6" fmla="*/ 1993692 w 2038662"/>
              <a:gd name="connsiteY6" fmla="*/ 0 h 4736892"/>
              <a:gd name="connsiteX7" fmla="*/ 2038662 w 2038662"/>
              <a:gd name="connsiteY7" fmla="*/ 4736892 h 47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8662" h="4736892">
                <a:moveTo>
                  <a:pt x="2038662" y="4736892"/>
                </a:moveTo>
                <a:lnTo>
                  <a:pt x="1723869" y="4736892"/>
                </a:lnTo>
                <a:lnTo>
                  <a:pt x="0" y="4721902"/>
                </a:lnTo>
                <a:lnTo>
                  <a:pt x="0" y="4092315"/>
                </a:lnTo>
                <a:lnTo>
                  <a:pt x="1139252" y="3507699"/>
                </a:lnTo>
                <a:cubicBezTo>
                  <a:pt x="1134255" y="2678243"/>
                  <a:pt x="1124262" y="1019331"/>
                  <a:pt x="1124262" y="1019331"/>
                </a:cubicBezTo>
                <a:lnTo>
                  <a:pt x="1993692" y="0"/>
                </a:lnTo>
                <a:cubicBezTo>
                  <a:pt x="1998689" y="1578964"/>
                  <a:pt x="2008682" y="4736892"/>
                  <a:pt x="2038662" y="47368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575</TotalTime>
  <Words>504</Words>
  <Application>Microsoft Office PowerPoint</Application>
  <PresentationFormat>Presentación en pantalla (4:3)</PresentationFormat>
  <Paragraphs>165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Educación Física y Artes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profesor</dc:creator>
  <cp:lastModifiedBy>PSICOLOGIA</cp:lastModifiedBy>
  <cp:revision>47</cp:revision>
  <dcterms:created xsi:type="dcterms:W3CDTF">2014-02-07T13:03:02Z</dcterms:created>
  <dcterms:modified xsi:type="dcterms:W3CDTF">2014-02-11T00:29:38Z</dcterms:modified>
</cp:coreProperties>
</file>